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7" r:id="rId5"/>
    <p:sldId id="266" r:id="rId6"/>
    <p:sldId id="268" r:id="rId7"/>
    <p:sldId id="269" r:id="rId8"/>
    <p:sldId id="270" r:id="rId9"/>
    <p:sldId id="271" r:id="rId10"/>
    <p:sldId id="272" r:id="rId11"/>
    <p:sldId id="273" r:id="rId12"/>
    <p:sldId id="274" r:id="rId13"/>
    <p:sldId id="275" r:id="rId14"/>
    <p:sldId id="276" r:id="rId15"/>
    <p:sldId id="27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 Greyling" userId="1b42614eddb28a18" providerId="LiveId" clId="{1D9B319E-A7CC-465E-AA6F-ABF02DBFB58A}"/>
    <pc:docChg chg="custSel addSld delSld modSld sldOrd">
      <pc:chgData name="Andre Greyling" userId="1b42614eddb28a18" providerId="LiveId" clId="{1D9B319E-A7CC-465E-AA6F-ABF02DBFB58A}" dt="2025-03-22T19:11:08.089" v="410" actId="13926"/>
      <pc:docMkLst>
        <pc:docMk/>
      </pc:docMkLst>
      <pc:sldChg chg="modSp mod">
        <pc:chgData name="Andre Greyling" userId="1b42614eddb28a18" providerId="LiveId" clId="{1D9B319E-A7CC-465E-AA6F-ABF02DBFB58A}" dt="2025-03-22T18:43:23.256" v="12" actId="20577"/>
        <pc:sldMkLst>
          <pc:docMk/>
          <pc:sldMk cId="3574239196" sldId="256"/>
        </pc:sldMkLst>
        <pc:spChg chg="mod">
          <ac:chgData name="Andre Greyling" userId="1b42614eddb28a18" providerId="LiveId" clId="{1D9B319E-A7CC-465E-AA6F-ABF02DBFB58A}" dt="2025-03-22T18:43:23.256" v="12" actId="20577"/>
          <ac:spMkLst>
            <pc:docMk/>
            <pc:sldMk cId="3574239196" sldId="256"/>
            <ac:spMk id="2" creationId="{9C9F9735-A849-33FB-9A4A-9540E9B8A7CA}"/>
          </ac:spMkLst>
        </pc:spChg>
        <pc:spChg chg="mod">
          <ac:chgData name="Andre Greyling" userId="1b42614eddb28a18" providerId="LiveId" clId="{1D9B319E-A7CC-465E-AA6F-ABF02DBFB58A}" dt="2025-03-22T18:43:20.701" v="10" actId="20577"/>
          <ac:spMkLst>
            <pc:docMk/>
            <pc:sldMk cId="3574239196" sldId="256"/>
            <ac:spMk id="3" creationId="{A0875F97-59CD-F8E5-881C-F311B4DABC2A}"/>
          </ac:spMkLst>
        </pc:spChg>
      </pc:sldChg>
      <pc:sldChg chg="del">
        <pc:chgData name="Andre Greyling" userId="1b42614eddb28a18" providerId="LiveId" clId="{1D9B319E-A7CC-465E-AA6F-ABF02DBFB58A}" dt="2025-03-22T19:08:42.681" v="391" actId="47"/>
        <pc:sldMkLst>
          <pc:docMk/>
          <pc:sldMk cId="2196191969" sldId="258"/>
        </pc:sldMkLst>
      </pc:sldChg>
      <pc:sldChg chg="del">
        <pc:chgData name="Andre Greyling" userId="1b42614eddb28a18" providerId="LiveId" clId="{1D9B319E-A7CC-465E-AA6F-ABF02DBFB58A}" dt="2025-03-22T19:08:42.681" v="391" actId="47"/>
        <pc:sldMkLst>
          <pc:docMk/>
          <pc:sldMk cId="1093039119" sldId="259"/>
        </pc:sldMkLst>
      </pc:sldChg>
      <pc:sldChg chg="del">
        <pc:chgData name="Andre Greyling" userId="1b42614eddb28a18" providerId="LiveId" clId="{1D9B319E-A7CC-465E-AA6F-ABF02DBFB58A}" dt="2025-03-22T19:08:42.681" v="391" actId="47"/>
        <pc:sldMkLst>
          <pc:docMk/>
          <pc:sldMk cId="4168172100" sldId="260"/>
        </pc:sldMkLst>
      </pc:sldChg>
      <pc:sldChg chg="del">
        <pc:chgData name="Andre Greyling" userId="1b42614eddb28a18" providerId="LiveId" clId="{1D9B319E-A7CC-465E-AA6F-ABF02DBFB58A}" dt="2025-03-22T19:08:42.681" v="391" actId="47"/>
        <pc:sldMkLst>
          <pc:docMk/>
          <pc:sldMk cId="3929248210" sldId="261"/>
        </pc:sldMkLst>
      </pc:sldChg>
      <pc:sldChg chg="modSp mod">
        <pc:chgData name="Andre Greyling" userId="1b42614eddb28a18" providerId="LiveId" clId="{1D9B319E-A7CC-465E-AA6F-ABF02DBFB58A}" dt="2025-03-22T18:45:40.060" v="40" actId="1038"/>
        <pc:sldMkLst>
          <pc:docMk/>
          <pc:sldMk cId="3956540967" sldId="262"/>
        </pc:sldMkLst>
        <pc:spChg chg="mod">
          <ac:chgData name="Andre Greyling" userId="1b42614eddb28a18" providerId="LiveId" clId="{1D9B319E-A7CC-465E-AA6F-ABF02DBFB58A}" dt="2025-03-22T18:45:40.060" v="40" actId="1038"/>
          <ac:spMkLst>
            <pc:docMk/>
            <pc:sldMk cId="3956540967" sldId="262"/>
            <ac:spMk id="5" creationId="{05E56826-3098-1767-3519-F51D818F7821}"/>
          </ac:spMkLst>
        </pc:spChg>
      </pc:sldChg>
      <pc:sldChg chg="del">
        <pc:chgData name="Andre Greyling" userId="1b42614eddb28a18" providerId="LiveId" clId="{1D9B319E-A7CC-465E-AA6F-ABF02DBFB58A}" dt="2025-03-22T19:08:42.681" v="391" actId="47"/>
        <pc:sldMkLst>
          <pc:docMk/>
          <pc:sldMk cId="278512993" sldId="263"/>
        </pc:sldMkLst>
      </pc:sldChg>
      <pc:sldChg chg="del">
        <pc:chgData name="Andre Greyling" userId="1b42614eddb28a18" providerId="LiveId" clId="{1D9B319E-A7CC-465E-AA6F-ABF02DBFB58A}" dt="2025-03-22T19:08:42.681" v="391" actId="47"/>
        <pc:sldMkLst>
          <pc:docMk/>
          <pc:sldMk cId="2894832620" sldId="264"/>
        </pc:sldMkLst>
      </pc:sldChg>
      <pc:sldChg chg="del">
        <pc:chgData name="Andre Greyling" userId="1b42614eddb28a18" providerId="LiveId" clId="{1D9B319E-A7CC-465E-AA6F-ABF02DBFB58A}" dt="2025-03-22T19:08:42.681" v="391" actId="47"/>
        <pc:sldMkLst>
          <pc:docMk/>
          <pc:sldMk cId="3523916810" sldId="265"/>
        </pc:sldMkLst>
      </pc:sldChg>
      <pc:sldChg chg="modSp mod">
        <pc:chgData name="Andre Greyling" userId="1b42614eddb28a18" providerId="LiveId" clId="{1D9B319E-A7CC-465E-AA6F-ABF02DBFB58A}" dt="2025-03-22T18:50:05.804" v="77" actId="20577"/>
        <pc:sldMkLst>
          <pc:docMk/>
          <pc:sldMk cId="1709914897" sldId="266"/>
        </pc:sldMkLst>
        <pc:spChg chg="mod">
          <ac:chgData name="Andre Greyling" userId="1b42614eddb28a18" providerId="LiveId" clId="{1D9B319E-A7CC-465E-AA6F-ABF02DBFB58A}" dt="2025-03-22T18:50:05.804" v="77" actId="20577"/>
          <ac:spMkLst>
            <pc:docMk/>
            <pc:sldMk cId="1709914897" sldId="266"/>
            <ac:spMk id="5" creationId="{FA48D0E4-DCE5-22F3-B33C-BF3F4C1113A2}"/>
          </ac:spMkLst>
        </pc:spChg>
      </pc:sldChg>
      <pc:sldChg chg="ord">
        <pc:chgData name="Andre Greyling" userId="1b42614eddb28a18" providerId="LiveId" clId="{1D9B319E-A7CC-465E-AA6F-ABF02DBFB58A}" dt="2025-03-22T18:46:34.321" v="42"/>
        <pc:sldMkLst>
          <pc:docMk/>
          <pc:sldMk cId="737176538" sldId="267"/>
        </pc:sldMkLst>
      </pc:sldChg>
      <pc:sldChg chg="modSp add mod">
        <pc:chgData name="Andre Greyling" userId="1b42614eddb28a18" providerId="LiveId" clId="{1D9B319E-A7CC-465E-AA6F-ABF02DBFB58A}" dt="2025-03-22T18:52:20.234" v="112" actId="20577"/>
        <pc:sldMkLst>
          <pc:docMk/>
          <pc:sldMk cId="4118534193" sldId="268"/>
        </pc:sldMkLst>
        <pc:spChg chg="mod">
          <ac:chgData name="Andre Greyling" userId="1b42614eddb28a18" providerId="LiveId" clId="{1D9B319E-A7CC-465E-AA6F-ABF02DBFB58A}" dt="2025-03-22T18:52:20.234" v="112" actId="20577"/>
          <ac:spMkLst>
            <pc:docMk/>
            <pc:sldMk cId="4118534193" sldId="268"/>
            <ac:spMk id="5" creationId="{563B62EA-F2ED-B330-EB54-268A8C48428A}"/>
          </ac:spMkLst>
        </pc:spChg>
      </pc:sldChg>
      <pc:sldChg chg="modSp add mod">
        <pc:chgData name="Andre Greyling" userId="1b42614eddb28a18" providerId="LiveId" clId="{1D9B319E-A7CC-465E-AA6F-ABF02DBFB58A}" dt="2025-03-22T18:55:01.250" v="154" actId="20577"/>
        <pc:sldMkLst>
          <pc:docMk/>
          <pc:sldMk cId="1780150154" sldId="269"/>
        </pc:sldMkLst>
        <pc:spChg chg="mod">
          <ac:chgData name="Andre Greyling" userId="1b42614eddb28a18" providerId="LiveId" clId="{1D9B319E-A7CC-465E-AA6F-ABF02DBFB58A}" dt="2025-03-22T18:55:01.250" v="154" actId="20577"/>
          <ac:spMkLst>
            <pc:docMk/>
            <pc:sldMk cId="1780150154" sldId="269"/>
            <ac:spMk id="5" creationId="{8AF1AFA2-E728-FBD1-DEE5-12AF5D059B1C}"/>
          </ac:spMkLst>
        </pc:spChg>
      </pc:sldChg>
      <pc:sldChg chg="modSp add mod">
        <pc:chgData name="Andre Greyling" userId="1b42614eddb28a18" providerId="LiveId" clId="{1D9B319E-A7CC-465E-AA6F-ABF02DBFB58A}" dt="2025-03-22T18:56:47.884" v="196" actId="20577"/>
        <pc:sldMkLst>
          <pc:docMk/>
          <pc:sldMk cId="1795080387" sldId="270"/>
        </pc:sldMkLst>
        <pc:spChg chg="mod">
          <ac:chgData name="Andre Greyling" userId="1b42614eddb28a18" providerId="LiveId" clId="{1D9B319E-A7CC-465E-AA6F-ABF02DBFB58A}" dt="2025-03-22T18:56:47.884" v="196" actId="20577"/>
          <ac:spMkLst>
            <pc:docMk/>
            <pc:sldMk cId="1795080387" sldId="270"/>
            <ac:spMk id="5" creationId="{D4171186-BDEF-A3C6-AF06-A0228948A771}"/>
          </ac:spMkLst>
        </pc:spChg>
      </pc:sldChg>
      <pc:sldChg chg="add">
        <pc:chgData name="Andre Greyling" userId="1b42614eddb28a18" providerId="LiveId" clId="{1D9B319E-A7CC-465E-AA6F-ABF02DBFB58A}" dt="2025-03-22T18:57:04.641" v="197" actId="2890"/>
        <pc:sldMkLst>
          <pc:docMk/>
          <pc:sldMk cId="2585277556" sldId="271"/>
        </pc:sldMkLst>
      </pc:sldChg>
      <pc:sldChg chg="modSp add mod">
        <pc:chgData name="Andre Greyling" userId="1b42614eddb28a18" providerId="LiveId" clId="{1D9B319E-A7CC-465E-AA6F-ABF02DBFB58A}" dt="2025-03-22T18:59:00.063" v="241" actId="13926"/>
        <pc:sldMkLst>
          <pc:docMk/>
          <pc:sldMk cId="2143767400" sldId="272"/>
        </pc:sldMkLst>
        <pc:spChg chg="mod">
          <ac:chgData name="Andre Greyling" userId="1b42614eddb28a18" providerId="LiveId" clId="{1D9B319E-A7CC-465E-AA6F-ABF02DBFB58A}" dt="2025-03-22T18:59:00.063" v="241" actId="13926"/>
          <ac:spMkLst>
            <pc:docMk/>
            <pc:sldMk cId="2143767400" sldId="272"/>
            <ac:spMk id="5" creationId="{1CAF7083-0F44-86CE-1C92-5E27A0E03D6C}"/>
          </ac:spMkLst>
        </pc:spChg>
      </pc:sldChg>
      <pc:sldChg chg="modSp add mod">
        <pc:chgData name="Andre Greyling" userId="1b42614eddb28a18" providerId="LiveId" clId="{1D9B319E-A7CC-465E-AA6F-ABF02DBFB58A}" dt="2025-03-22T19:00:50.252" v="269" actId="20577"/>
        <pc:sldMkLst>
          <pc:docMk/>
          <pc:sldMk cId="3600286110" sldId="273"/>
        </pc:sldMkLst>
        <pc:spChg chg="mod">
          <ac:chgData name="Andre Greyling" userId="1b42614eddb28a18" providerId="LiveId" clId="{1D9B319E-A7CC-465E-AA6F-ABF02DBFB58A}" dt="2025-03-22T19:00:50.252" v="269" actId="20577"/>
          <ac:spMkLst>
            <pc:docMk/>
            <pc:sldMk cId="3600286110" sldId="273"/>
            <ac:spMk id="5" creationId="{81F47256-77D3-9674-8DBC-3189F88154B9}"/>
          </ac:spMkLst>
        </pc:spChg>
      </pc:sldChg>
      <pc:sldChg chg="modSp add mod">
        <pc:chgData name="Andre Greyling" userId="1b42614eddb28a18" providerId="LiveId" clId="{1D9B319E-A7CC-465E-AA6F-ABF02DBFB58A}" dt="2025-03-22T19:03:54.909" v="336" actId="13926"/>
        <pc:sldMkLst>
          <pc:docMk/>
          <pc:sldMk cId="170595819" sldId="274"/>
        </pc:sldMkLst>
        <pc:spChg chg="mod">
          <ac:chgData name="Andre Greyling" userId="1b42614eddb28a18" providerId="LiveId" clId="{1D9B319E-A7CC-465E-AA6F-ABF02DBFB58A}" dt="2025-03-22T19:03:54.909" v="336" actId="13926"/>
          <ac:spMkLst>
            <pc:docMk/>
            <pc:sldMk cId="170595819" sldId="274"/>
            <ac:spMk id="5" creationId="{A093DC37-FAC9-47E0-289B-B3205BB24C21}"/>
          </ac:spMkLst>
        </pc:spChg>
      </pc:sldChg>
      <pc:sldChg chg="modSp add mod">
        <pc:chgData name="Andre Greyling" userId="1b42614eddb28a18" providerId="LiveId" clId="{1D9B319E-A7CC-465E-AA6F-ABF02DBFB58A}" dt="2025-03-22T19:06:38.250" v="365" actId="20577"/>
        <pc:sldMkLst>
          <pc:docMk/>
          <pc:sldMk cId="1207114053" sldId="275"/>
        </pc:sldMkLst>
        <pc:spChg chg="mod">
          <ac:chgData name="Andre Greyling" userId="1b42614eddb28a18" providerId="LiveId" clId="{1D9B319E-A7CC-465E-AA6F-ABF02DBFB58A}" dt="2025-03-22T19:06:38.250" v="365" actId="20577"/>
          <ac:spMkLst>
            <pc:docMk/>
            <pc:sldMk cId="1207114053" sldId="275"/>
            <ac:spMk id="5" creationId="{DC3E4303-C197-4BDE-74AF-CBD8A8230034}"/>
          </ac:spMkLst>
        </pc:spChg>
      </pc:sldChg>
      <pc:sldChg chg="modSp add mod">
        <pc:chgData name="Andre Greyling" userId="1b42614eddb28a18" providerId="LiveId" clId="{1D9B319E-A7CC-465E-AA6F-ABF02DBFB58A}" dt="2025-03-22T19:08:36.855" v="390" actId="13926"/>
        <pc:sldMkLst>
          <pc:docMk/>
          <pc:sldMk cId="1166007226" sldId="276"/>
        </pc:sldMkLst>
        <pc:spChg chg="mod">
          <ac:chgData name="Andre Greyling" userId="1b42614eddb28a18" providerId="LiveId" clId="{1D9B319E-A7CC-465E-AA6F-ABF02DBFB58A}" dt="2025-03-22T19:08:36.855" v="390" actId="13926"/>
          <ac:spMkLst>
            <pc:docMk/>
            <pc:sldMk cId="1166007226" sldId="276"/>
            <ac:spMk id="5" creationId="{F851CFFE-2F76-A88F-9E24-831FCEFD58DB}"/>
          </ac:spMkLst>
        </pc:spChg>
      </pc:sldChg>
      <pc:sldChg chg="modSp add mod">
        <pc:chgData name="Andre Greyling" userId="1b42614eddb28a18" providerId="LiveId" clId="{1D9B319E-A7CC-465E-AA6F-ABF02DBFB58A}" dt="2025-03-22T19:11:08.089" v="410" actId="13926"/>
        <pc:sldMkLst>
          <pc:docMk/>
          <pc:sldMk cId="2071436539" sldId="277"/>
        </pc:sldMkLst>
        <pc:spChg chg="mod">
          <ac:chgData name="Andre Greyling" userId="1b42614eddb28a18" providerId="LiveId" clId="{1D9B319E-A7CC-465E-AA6F-ABF02DBFB58A}" dt="2025-03-22T19:11:08.089" v="410" actId="13926"/>
          <ac:spMkLst>
            <pc:docMk/>
            <pc:sldMk cId="2071436539" sldId="277"/>
            <ac:spMk id="5" creationId="{5AC76CA1-29E3-ADD0-23B7-50547235E94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5A3B3-B243-B690-9220-D3339C2AE70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A"/>
          </a:p>
        </p:txBody>
      </p:sp>
      <p:sp>
        <p:nvSpPr>
          <p:cNvPr id="3" name="Subtitle 2">
            <a:extLst>
              <a:ext uri="{FF2B5EF4-FFF2-40B4-BE49-F238E27FC236}">
                <a16:creationId xmlns:a16="http://schemas.microsoft.com/office/drawing/2014/main" id="{6DA53D23-CDBB-93CF-6B45-5FD798BC24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A"/>
          </a:p>
        </p:txBody>
      </p:sp>
      <p:sp>
        <p:nvSpPr>
          <p:cNvPr id="4" name="Date Placeholder 3">
            <a:extLst>
              <a:ext uri="{FF2B5EF4-FFF2-40B4-BE49-F238E27FC236}">
                <a16:creationId xmlns:a16="http://schemas.microsoft.com/office/drawing/2014/main" id="{97E74544-6156-35A8-0D38-087C901FED5B}"/>
              </a:ext>
            </a:extLst>
          </p:cNvPr>
          <p:cNvSpPr>
            <a:spLocks noGrp="1"/>
          </p:cNvSpPr>
          <p:nvPr>
            <p:ph type="dt" sz="half" idx="10"/>
          </p:nvPr>
        </p:nvSpPr>
        <p:spPr/>
        <p:txBody>
          <a:bodyPr/>
          <a:lstStyle/>
          <a:p>
            <a:fld id="{A845A386-B1E8-4A66-8758-AB236F939766}" type="datetimeFigureOut">
              <a:rPr lang="en-ZA" smtClean="0"/>
              <a:t>2025/03/22</a:t>
            </a:fld>
            <a:endParaRPr lang="en-ZA"/>
          </a:p>
        </p:txBody>
      </p:sp>
      <p:sp>
        <p:nvSpPr>
          <p:cNvPr id="5" name="Footer Placeholder 4">
            <a:extLst>
              <a:ext uri="{FF2B5EF4-FFF2-40B4-BE49-F238E27FC236}">
                <a16:creationId xmlns:a16="http://schemas.microsoft.com/office/drawing/2014/main" id="{2375A602-438B-F3A6-80BA-BEB58944E7E0}"/>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DD4D218D-8E21-4342-2102-F3E65E4A6D81}"/>
              </a:ext>
            </a:extLst>
          </p:cNvPr>
          <p:cNvSpPr>
            <a:spLocks noGrp="1"/>
          </p:cNvSpPr>
          <p:nvPr>
            <p:ph type="sldNum" sz="quarter" idx="12"/>
          </p:nvPr>
        </p:nvSpPr>
        <p:spPr/>
        <p:txBody>
          <a:bodyPr/>
          <a:lstStyle/>
          <a:p>
            <a:fld id="{28BFD99A-C0FC-47F9-9B25-116D5E1D273E}" type="slidenum">
              <a:rPr lang="en-ZA" smtClean="0"/>
              <a:t>‹#›</a:t>
            </a:fld>
            <a:endParaRPr lang="en-ZA"/>
          </a:p>
        </p:txBody>
      </p:sp>
    </p:spTree>
    <p:extLst>
      <p:ext uri="{BB962C8B-B14F-4D97-AF65-F5344CB8AC3E}">
        <p14:creationId xmlns:p14="http://schemas.microsoft.com/office/powerpoint/2010/main" val="776866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26F0C-F8FF-6247-0108-6D6B3B99D857}"/>
              </a:ext>
            </a:extLst>
          </p:cNvPr>
          <p:cNvSpPr>
            <a:spLocks noGrp="1"/>
          </p:cNvSpPr>
          <p:nvPr>
            <p:ph type="title"/>
          </p:nvPr>
        </p:nvSpPr>
        <p:spPr/>
        <p:txBody>
          <a:bodyPr/>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1AC829AC-399B-2EAC-7597-3C8EF235BC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69E22B21-F1BF-4261-8BF1-5FD4539ADCE4}"/>
              </a:ext>
            </a:extLst>
          </p:cNvPr>
          <p:cNvSpPr>
            <a:spLocks noGrp="1"/>
          </p:cNvSpPr>
          <p:nvPr>
            <p:ph type="dt" sz="half" idx="10"/>
          </p:nvPr>
        </p:nvSpPr>
        <p:spPr/>
        <p:txBody>
          <a:bodyPr/>
          <a:lstStyle/>
          <a:p>
            <a:fld id="{A845A386-B1E8-4A66-8758-AB236F939766}" type="datetimeFigureOut">
              <a:rPr lang="en-ZA" smtClean="0"/>
              <a:t>2025/03/22</a:t>
            </a:fld>
            <a:endParaRPr lang="en-ZA"/>
          </a:p>
        </p:txBody>
      </p:sp>
      <p:sp>
        <p:nvSpPr>
          <p:cNvPr id="5" name="Footer Placeholder 4">
            <a:extLst>
              <a:ext uri="{FF2B5EF4-FFF2-40B4-BE49-F238E27FC236}">
                <a16:creationId xmlns:a16="http://schemas.microsoft.com/office/drawing/2014/main" id="{549BF416-3930-02C2-77DB-491C8C3993A0}"/>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A7479B7B-360E-CA43-5D31-6E01B94591EE}"/>
              </a:ext>
            </a:extLst>
          </p:cNvPr>
          <p:cNvSpPr>
            <a:spLocks noGrp="1"/>
          </p:cNvSpPr>
          <p:nvPr>
            <p:ph type="sldNum" sz="quarter" idx="12"/>
          </p:nvPr>
        </p:nvSpPr>
        <p:spPr/>
        <p:txBody>
          <a:bodyPr/>
          <a:lstStyle/>
          <a:p>
            <a:fld id="{28BFD99A-C0FC-47F9-9B25-116D5E1D273E}" type="slidenum">
              <a:rPr lang="en-ZA" smtClean="0"/>
              <a:t>‹#›</a:t>
            </a:fld>
            <a:endParaRPr lang="en-ZA"/>
          </a:p>
        </p:txBody>
      </p:sp>
    </p:spTree>
    <p:extLst>
      <p:ext uri="{BB962C8B-B14F-4D97-AF65-F5344CB8AC3E}">
        <p14:creationId xmlns:p14="http://schemas.microsoft.com/office/powerpoint/2010/main" val="1766692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BAB8383-63FB-1E1C-AA7E-3E3711E3A8B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0B3E9EE1-6334-4F73-BF4F-7D80704AFA2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2AB1D7BD-B82D-B908-5635-5B912CBCCADB}"/>
              </a:ext>
            </a:extLst>
          </p:cNvPr>
          <p:cNvSpPr>
            <a:spLocks noGrp="1"/>
          </p:cNvSpPr>
          <p:nvPr>
            <p:ph type="dt" sz="half" idx="10"/>
          </p:nvPr>
        </p:nvSpPr>
        <p:spPr/>
        <p:txBody>
          <a:bodyPr/>
          <a:lstStyle/>
          <a:p>
            <a:fld id="{A845A386-B1E8-4A66-8758-AB236F939766}" type="datetimeFigureOut">
              <a:rPr lang="en-ZA" smtClean="0"/>
              <a:t>2025/03/22</a:t>
            </a:fld>
            <a:endParaRPr lang="en-ZA"/>
          </a:p>
        </p:txBody>
      </p:sp>
      <p:sp>
        <p:nvSpPr>
          <p:cNvPr id="5" name="Footer Placeholder 4">
            <a:extLst>
              <a:ext uri="{FF2B5EF4-FFF2-40B4-BE49-F238E27FC236}">
                <a16:creationId xmlns:a16="http://schemas.microsoft.com/office/drawing/2014/main" id="{735754EB-FA79-8BBC-E8F9-4DE623DEFDF3}"/>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EC109CE9-0968-D574-3AC4-80EAC1FD0FDD}"/>
              </a:ext>
            </a:extLst>
          </p:cNvPr>
          <p:cNvSpPr>
            <a:spLocks noGrp="1"/>
          </p:cNvSpPr>
          <p:nvPr>
            <p:ph type="sldNum" sz="quarter" idx="12"/>
          </p:nvPr>
        </p:nvSpPr>
        <p:spPr/>
        <p:txBody>
          <a:bodyPr/>
          <a:lstStyle/>
          <a:p>
            <a:fld id="{28BFD99A-C0FC-47F9-9B25-116D5E1D273E}" type="slidenum">
              <a:rPr lang="en-ZA" smtClean="0"/>
              <a:t>‹#›</a:t>
            </a:fld>
            <a:endParaRPr lang="en-ZA"/>
          </a:p>
        </p:txBody>
      </p:sp>
    </p:spTree>
    <p:extLst>
      <p:ext uri="{BB962C8B-B14F-4D97-AF65-F5344CB8AC3E}">
        <p14:creationId xmlns:p14="http://schemas.microsoft.com/office/powerpoint/2010/main" val="1353232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08A7B-9C73-AF1E-2540-0FEACF18397F}"/>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71F28EFD-B081-79E7-C16F-FE3CFEAB520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A0BCDF0A-D656-784F-56D3-7318FC3584DB}"/>
              </a:ext>
            </a:extLst>
          </p:cNvPr>
          <p:cNvSpPr>
            <a:spLocks noGrp="1"/>
          </p:cNvSpPr>
          <p:nvPr>
            <p:ph type="dt" sz="half" idx="10"/>
          </p:nvPr>
        </p:nvSpPr>
        <p:spPr/>
        <p:txBody>
          <a:bodyPr/>
          <a:lstStyle/>
          <a:p>
            <a:fld id="{A845A386-B1E8-4A66-8758-AB236F939766}" type="datetimeFigureOut">
              <a:rPr lang="en-ZA" smtClean="0"/>
              <a:t>2025/03/22</a:t>
            </a:fld>
            <a:endParaRPr lang="en-ZA"/>
          </a:p>
        </p:txBody>
      </p:sp>
      <p:sp>
        <p:nvSpPr>
          <p:cNvPr id="5" name="Footer Placeholder 4">
            <a:extLst>
              <a:ext uri="{FF2B5EF4-FFF2-40B4-BE49-F238E27FC236}">
                <a16:creationId xmlns:a16="http://schemas.microsoft.com/office/drawing/2014/main" id="{32A03B52-BE04-40C7-4991-4EF8359A3E56}"/>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F94889BC-602C-9A51-D6A9-6358011517E6}"/>
              </a:ext>
            </a:extLst>
          </p:cNvPr>
          <p:cNvSpPr>
            <a:spLocks noGrp="1"/>
          </p:cNvSpPr>
          <p:nvPr>
            <p:ph type="sldNum" sz="quarter" idx="12"/>
          </p:nvPr>
        </p:nvSpPr>
        <p:spPr/>
        <p:txBody>
          <a:bodyPr/>
          <a:lstStyle/>
          <a:p>
            <a:fld id="{28BFD99A-C0FC-47F9-9B25-116D5E1D273E}" type="slidenum">
              <a:rPr lang="en-ZA" smtClean="0"/>
              <a:t>‹#›</a:t>
            </a:fld>
            <a:endParaRPr lang="en-ZA"/>
          </a:p>
        </p:txBody>
      </p:sp>
    </p:spTree>
    <p:extLst>
      <p:ext uri="{BB962C8B-B14F-4D97-AF65-F5344CB8AC3E}">
        <p14:creationId xmlns:p14="http://schemas.microsoft.com/office/powerpoint/2010/main" val="2117236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10A05-BF02-8F62-998C-4E52CCF225F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A"/>
          </a:p>
        </p:txBody>
      </p:sp>
      <p:sp>
        <p:nvSpPr>
          <p:cNvPr id="3" name="Text Placeholder 2">
            <a:extLst>
              <a:ext uri="{FF2B5EF4-FFF2-40B4-BE49-F238E27FC236}">
                <a16:creationId xmlns:a16="http://schemas.microsoft.com/office/drawing/2014/main" id="{6103FB49-74F4-4959-4CE9-7F9CF21CC15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4BC2B14-7B25-8CE2-8137-6E71B86F569E}"/>
              </a:ext>
            </a:extLst>
          </p:cNvPr>
          <p:cNvSpPr>
            <a:spLocks noGrp="1"/>
          </p:cNvSpPr>
          <p:nvPr>
            <p:ph type="dt" sz="half" idx="10"/>
          </p:nvPr>
        </p:nvSpPr>
        <p:spPr/>
        <p:txBody>
          <a:bodyPr/>
          <a:lstStyle/>
          <a:p>
            <a:fld id="{A845A386-B1E8-4A66-8758-AB236F939766}" type="datetimeFigureOut">
              <a:rPr lang="en-ZA" smtClean="0"/>
              <a:t>2025/03/22</a:t>
            </a:fld>
            <a:endParaRPr lang="en-ZA"/>
          </a:p>
        </p:txBody>
      </p:sp>
      <p:sp>
        <p:nvSpPr>
          <p:cNvPr id="5" name="Footer Placeholder 4">
            <a:extLst>
              <a:ext uri="{FF2B5EF4-FFF2-40B4-BE49-F238E27FC236}">
                <a16:creationId xmlns:a16="http://schemas.microsoft.com/office/drawing/2014/main" id="{E2B5FC4A-F980-A668-4570-1AAA05728A6D}"/>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6F85EA18-9565-4875-ADAC-EDC16F632430}"/>
              </a:ext>
            </a:extLst>
          </p:cNvPr>
          <p:cNvSpPr>
            <a:spLocks noGrp="1"/>
          </p:cNvSpPr>
          <p:nvPr>
            <p:ph type="sldNum" sz="quarter" idx="12"/>
          </p:nvPr>
        </p:nvSpPr>
        <p:spPr/>
        <p:txBody>
          <a:bodyPr/>
          <a:lstStyle/>
          <a:p>
            <a:fld id="{28BFD99A-C0FC-47F9-9B25-116D5E1D273E}" type="slidenum">
              <a:rPr lang="en-ZA" smtClean="0"/>
              <a:t>‹#›</a:t>
            </a:fld>
            <a:endParaRPr lang="en-ZA"/>
          </a:p>
        </p:txBody>
      </p:sp>
    </p:spTree>
    <p:extLst>
      <p:ext uri="{BB962C8B-B14F-4D97-AF65-F5344CB8AC3E}">
        <p14:creationId xmlns:p14="http://schemas.microsoft.com/office/powerpoint/2010/main" val="1258500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F8BA4-27BE-0BEA-6BE5-E3DA41B3FFE1}"/>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7A734479-B626-ACDE-507C-0C3E22944F2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a:extLst>
              <a:ext uri="{FF2B5EF4-FFF2-40B4-BE49-F238E27FC236}">
                <a16:creationId xmlns:a16="http://schemas.microsoft.com/office/drawing/2014/main" id="{E1CFBE7B-295B-9769-D428-1DFA66773F8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a:extLst>
              <a:ext uri="{FF2B5EF4-FFF2-40B4-BE49-F238E27FC236}">
                <a16:creationId xmlns:a16="http://schemas.microsoft.com/office/drawing/2014/main" id="{D77E1C0C-FF53-FDB4-4187-E5B674932CFB}"/>
              </a:ext>
            </a:extLst>
          </p:cNvPr>
          <p:cNvSpPr>
            <a:spLocks noGrp="1"/>
          </p:cNvSpPr>
          <p:nvPr>
            <p:ph type="dt" sz="half" idx="10"/>
          </p:nvPr>
        </p:nvSpPr>
        <p:spPr/>
        <p:txBody>
          <a:bodyPr/>
          <a:lstStyle/>
          <a:p>
            <a:fld id="{A845A386-B1E8-4A66-8758-AB236F939766}" type="datetimeFigureOut">
              <a:rPr lang="en-ZA" smtClean="0"/>
              <a:t>2025/03/22</a:t>
            </a:fld>
            <a:endParaRPr lang="en-ZA"/>
          </a:p>
        </p:txBody>
      </p:sp>
      <p:sp>
        <p:nvSpPr>
          <p:cNvPr id="6" name="Footer Placeholder 5">
            <a:extLst>
              <a:ext uri="{FF2B5EF4-FFF2-40B4-BE49-F238E27FC236}">
                <a16:creationId xmlns:a16="http://schemas.microsoft.com/office/drawing/2014/main" id="{4398738A-DCA6-A5B2-C647-38C992F017BE}"/>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680CF755-5C4C-5EA2-E747-398189244FA7}"/>
              </a:ext>
            </a:extLst>
          </p:cNvPr>
          <p:cNvSpPr>
            <a:spLocks noGrp="1"/>
          </p:cNvSpPr>
          <p:nvPr>
            <p:ph type="sldNum" sz="quarter" idx="12"/>
          </p:nvPr>
        </p:nvSpPr>
        <p:spPr/>
        <p:txBody>
          <a:bodyPr/>
          <a:lstStyle/>
          <a:p>
            <a:fld id="{28BFD99A-C0FC-47F9-9B25-116D5E1D273E}" type="slidenum">
              <a:rPr lang="en-ZA" smtClean="0"/>
              <a:t>‹#›</a:t>
            </a:fld>
            <a:endParaRPr lang="en-ZA"/>
          </a:p>
        </p:txBody>
      </p:sp>
    </p:spTree>
    <p:extLst>
      <p:ext uri="{BB962C8B-B14F-4D97-AF65-F5344CB8AC3E}">
        <p14:creationId xmlns:p14="http://schemas.microsoft.com/office/powerpoint/2010/main" val="3965760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EEE73-FC08-7703-633B-CDB7A755B6CE}"/>
              </a:ext>
            </a:extLst>
          </p:cNvPr>
          <p:cNvSpPr>
            <a:spLocks noGrp="1"/>
          </p:cNvSpPr>
          <p:nvPr>
            <p:ph type="title"/>
          </p:nvPr>
        </p:nvSpPr>
        <p:spPr>
          <a:xfrm>
            <a:off x="839788" y="365125"/>
            <a:ext cx="10515600" cy="1325563"/>
          </a:xfrm>
        </p:spPr>
        <p:txBody>
          <a:bodyPr/>
          <a:lstStyle/>
          <a:p>
            <a:r>
              <a:rPr lang="en-US"/>
              <a:t>Click to edit Master title style</a:t>
            </a:r>
            <a:endParaRPr lang="en-ZA"/>
          </a:p>
        </p:txBody>
      </p:sp>
      <p:sp>
        <p:nvSpPr>
          <p:cNvPr id="3" name="Text Placeholder 2">
            <a:extLst>
              <a:ext uri="{FF2B5EF4-FFF2-40B4-BE49-F238E27FC236}">
                <a16:creationId xmlns:a16="http://schemas.microsoft.com/office/drawing/2014/main" id="{F229A9C9-DB11-D891-334D-0861F80E35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3708AB7-E27C-9CB9-E24B-BF044E4C079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a:extLst>
              <a:ext uri="{FF2B5EF4-FFF2-40B4-BE49-F238E27FC236}">
                <a16:creationId xmlns:a16="http://schemas.microsoft.com/office/drawing/2014/main" id="{2048971A-A597-486F-9573-2C9E96634F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A9B9F21-DDF3-834A-AD2A-62493C09579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a:extLst>
              <a:ext uri="{FF2B5EF4-FFF2-40B4-BE49-F238E27FC236}">
                <a16:creationId xmlns:a16="http://schemas.microsoft.com/office/drawing/2014/main" id="{EF4E6AEF-BD38-EA52-FF82-F20BA83B2BDA}"/>
              </a:ext>
            </a:extLst>
          </p:cNvPr>
          <p:cNvSpPr>
            <a:spLocks noGrp="1"/>
          </p:cNvSpPr>
          <p:nvPr>
            <p:ph type="dt" sz="half" idx="10"/>
          </p:nvPr>
        </p:nvSpPr>
        <p:spPr/>
        <p:txBody>
          <a:bodyPr/>
          <a:lstStyle/>
          <a:p>
            <a:fld id="{A845A386-B1E8-4A66-8758-AB236F939766}" type="datetimeFigureOut">
              <a:rPr lang="en-ZA" smtClean="0"/>
              <a:t>2025/03/22</a:t>
            </a:fld>
            <a:endParaRPr lang="en-ZA"/>
          </a:p>
        </p:txBody>
      </p:sp>
      <p:sp>
        <p:nvSpPr>
          <p:cNvPr id="8" name="Footer Placeholder 7">
            <a:extLst>
              <a:ext uri="{FF2B5EF4-FFF2-40B4-BE49-F238E27FC236}">
                <a16:creationId xmlns:a16="http://schemas.microsoft.com/office/drawing/2014/main" id="{24B5B897-A3D0-9E32-0C56-600756D76C35}"/>
              </a:ext>
            </a:extLst>
          </p:cNvPr>
          <p:cNvSpPr>
            <a:spLocks noGrp="1"/>
          </p:cNvSpPr>
          <p:nvPr>
            <p:ph type="ftr" sz="quarter" idx="11"/>
          </p:nvPr>
        </p:nvSpPr>
        <p:spPr/>
        <p:txBody>
          <a:bodyPr/>
          <a:lstStyle/>
          <a:p>
            <a:endParaRPr lang="en-ZA"/>
          </a:p>
        </p:txBody>
      </p:sp>
      <p:sp>
        <p:nvSpPr>
          <p:cNvPr id="9" name="Slide Number Placeholder 8">
            <a:extLst>
              <a:ext uri="{FF2B5EF4-FFF2-40B4-BE49-F238E27FC236}">
                <a16:creationId xmlns:a16="http://schemas.microsoft.com/office/drawing/2014/main" id="{3C96FBD5-F233-4A3B-F329-119AD83850FC}"/>
              </a:ext>
            </a:extLst>
          </p:cNvPr>
          <p:cNvSpPr>
            <a:spLocks noGrp="1"/>
          </p:cNvSpPr>
          <p:nvPr>
            <p:ph type="sldNum" sz="quarter" idx="12"/>
          </p:nvPr>
        </p:nvSpPr>
        <p:spPr/>
        <p:txBody>
          <a:bodyPr/>
          <a:lstStyle/>
          <a:p>
            <a:fld id="{28BFD99A-C0FC-47F9-9B25-116D5E1D273E}" type="slidenum">
              <a:rPr lang="en-ZA" smtClean="0"/>
              <a:t>‹#›</a:t>
            </a:fld>
            <a:endParaRPr lang="en-ZA"/>
          </a:p>
        </p:txBody>
      </p:sp>
    </p:spTree>
    <p:extLst>
      <p:ext uri="{BB962C8B-B14F-4D97-AF65-F5344CB8AC3E}">
        <p14:creationId xmlns:p14="http://schemas.microsoft.com/office/powerpoint/2010/main" val="4171753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0B7C6-DC7D-92AC-1C23-2A254E9EE020}"/>
              </a:ext>
            </a:extLst>
          </p:cNvPr>
          <p:cNvSpPr>
            <a:spLocks noGrp="1"/>
          </p:cNvSpPr>
          <p:nvPr>
            <p:ph type="title"/>
          </p:nvPr>
        </p:nvSpPr>
        <p:spPr/>
        <p:txBody>
          <a:bodyPr/>
          <a:lstStyle/>
          <a:p>
            <a:r>
              <a:rPr lang="en-US"/>
              <a:t>Click to edit Master title style</a:t>
            </a:r>
            <a:endParaRPr lang="en-ZA"/>
          </a:p>
        </p:txBody>
      </p:sp>
      <p:sp>
        <p:nvSpPr>
          <p:cNvPr id="3" name="Date Placeholder 2">
            <a:extLst>
              <a:ext uri="{FF2B5EF4-FFF2-40B4-BE49-F238E27FC236}">
                <a16:creationId xmlns:a16="http://schemas.microsoft.com/office/drawing/2014/main" id="{4395D90C-A978-FA8D-F665-3257D0EBC765}"/>
              </a:ext>
            </a:extLst>
          </p:cNvPr>
          <p:cNvSpPr>
            <a:spLocks noGrp="1"/>
          </p:cNvSpPr>
          <p:nvPr>
            <p:ph type="dt" sz="half" idx="10"/>
          </p:nvPr>
        </p:nvSpPr>
        <p:spPr/>
        <p:txBody>
          <a:bodyPr/>
          <a:lstStyle/>
          <a:p>
            <a:fld id="{A845A386-B1E8-4A66-8758-AB236F939766}" type="datetimeFigureOut">
              <a:rPr lang="en-ZA" smtClean="0"/>
              <a:t>2025/03/22</a:t>
            </a:fld>
            <a:endParaRPr lang="en-ZA"/>
          </a:p>
        </p:txBody>
      </p:sp>
      <p:sp>
        <p:nvSpPr>
          <p:cNvPr id="4" name="Footer Placeholder 3">
            <a:extLst>
              <a:ext uri="{FF2B5EF4-FFF2-40B4-BE49-F238E27FC236}">
                <a16:creationId xmlns:a16="http://schemas.microsoft.com/office/drawing/2014/main" id="{02C455F7-3605-6E67-6D06-545C23D7E490}"/>
              </a:ext>
            </a:extLst>
          </p:cNvPr>
          <p:cNvSpPr>
            <a:spLocks noGrp="1"/>
          </p:cNvSpPr>
          <p:nvPr>
            <p:ph type="ftr" sz="quarter" idx="11"/>
          </p:nvPr>
        </p:nvSpPr>
        <p:spPr/>
        <p:txBody>
          <a:bodyPr/>
          <a:lstStyle/>
          <a:p>
            <a:endParaRPr lang="en-ZA"/>
          </a:p>
        </p:txBody>
      </p:sp>
      <p:sp>
        <p:nvSpPr>
          <p:cNvPr id="5" name="Slide Number Placeholder 4">
            <a:extLst>
              <a:ext uri="{FF2B5EF4-FFF2-40B4-BE49-F238E27FC236}">
                <a16:creationId xmlns:a16="http://schemas.microsoft.com/office/drawing/2014/main" id="{10130D0F-9D9C-7E41-3093-A2C0131F4DEB}"/>
              </a:ext>
            </a:extLst>
          </p:cNvPr>
          <p:cNvSpPr>
            <a:spLocks noGrp="1"/>
          </p:cNvSpPr>
          <p:nvPr>
            <p:ph type="sldNum" sz="quarter" idx="12"/>
          </p:nvPr>
        </p:nvSpPr>
        <p:spPr/>
        <p:txBody>
          <a:bodyPr/>
          <a:lstStyle/>
          <a:p>
            <a:fld id="{28BFD99A-C0FC-47F9-9B25-116D5E1D273E}" type="slidenum">
              <a:rPr lang="en-ZA" smtClean="0"/>
              <a:t>‹#›</a:t>
            </a:fld>
            <a:endParaRPr lang="en-ZA"/>
          </a:p>
        </p:txBody>
      </p:sp>
    </p:spTree>
    <p:extLst>
      <p:ext uri="{BB962C8B-B14F-4D97-AF65-F5344CB8AC3E}">
        <p14:creationId xmlns:p14="http://schemas.microsoft.com/office/powerpoint/2010/main" val="7840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5E998D-556B-EC32-4BCD-EEEB00A51225}"/>
              </a:ext>
            </a:extLst>
          </p:cNvPr>
          <p:cNvSpPr>
            <a:spLocks noGrp="1"/>
          </p:cNvSpPr>
          <p:nvPr>
            <p:ph type="dt" sz="half" idx="10"/>
          </p:nvPr>
        </p:nvSpPr>
        <p:spPr/>
        <p:txBody>
          <a:bodyPr/>
          <a:lstStyle/>
          <a:p>
            <a:fld id="{A845A386-B1E8-4A66-8758-AB236F939766}" type="datetimeFigureOut">
              <a:rPr lang="en-ZA" smtClean="0"/>
              <a:t>2025/03/22</a:t>
            </a:fld>
            <a:endParaRPr lang="en-ZA"/>
          </a:p>
        </p:txBody>
      </p:sp>
      <p:sp>
        <p:nvSpPr>
          <p:cNvPr id="3" name="Footer Placeholder 2">
            <a:extLst>
              <a:ext uri="{FF2B5EF4-FFF2-40B4-BE49-F238E27FC236}">
                <a16:creationId xmlns:a16="http://schemas.microsoft.com/office/drawing/2014/main" id="{5D984D78-DE9D-6BAC-B1E1-DA16814CBE16}"/>
              </a:ext>
            </a:extLst>
          </p:cNvPr>
          <p:cNvSpPr>
            <a:spLocks noGrp="1"/>
          </p:cNvSpPr>
          <p:nvPr>
            <p:ph type="ftr" sz="quarter" idx="11"/>
          </p:nvPr>
        </p:nvSpPr>
        <p:spPr/>
        <p:txBody>
          <a:bodyPr/>
          <a:lstStyle/>
          <a:p>
            <a:endParaRPr lang="en-ZA"/>
          </a:p>
        </p:txBody>
      </p:sp>
      <p:sp>
        <p:nvSpPr>
          <p:cNvPr id="4" name="Slide Number Placeholder 3">
            <a:extLst>
              <a:ext uri="{FF2B5EF4-FFF2-40B4-BE49-F238E27FC236}">
                <a16:creationId xmlns:a16="http://schemas.microsoft.com/office/drawing/2014/main" id="{B0FE01FD-5C37-B900-2B5F-6CA804885B7C}"/>
              </a:ext>
            </a:extLst>
          </p:cNvPr>
          <p:cNvSpPr>
            <a:spLocks noGrp="1"/>
          </p:cNvSpPr>
          <p:nvPr>
            <p:ph type="sldNum" sz="quarter" idx="12"/>
          </p:nvPr>
        </p:nvSpPr>
        <p:spPr/>
        <p:txBody>
          <a:bodyPr/>
          <a:lstStyle/>
          <a:p>
            <a:fld id="{28BFD99A-C0FC-47F9-9B25-116D5E1D273E}" type="slidenum">
              <a:rPr lang="en-ZA" smtClean="0"/>
              <a:t>‹#›</a:t>
            </a:fld>
            <a:endParaRPr lang="en-ZA"/>
          </a:p>
        </p:txBody>
      </p:sp>
    </p:spTree>
    <p:extLst>
      <p:ext uri="{BB962C8B-B14F-4D97-AF65-F5344CB8AC3E}">
        <p14:creationId xmlns:p14="http://schemas.microsoft.com/office/powerpoint/2010/main" val="27152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0F2E5-EB1B-3928-DECC-367A1D9E3D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Content Placeholder 2">
            <a:extLst>
              <a:ext uri="{FF2B5EF4-FFF2-40B4-BE49-F238E27FC236}">
                <a16:creationId xmlns:a16="http://schemas.microsoft.com/office/drawing/2014/main" id="{04F90E43-28D2-E628-348D-135057F77F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a:extLst>
              <a:ext uri="{FF2B5EF4-FFF2-40B4-BE49-F238E27FC236}">
                <a16:creationId xmlns:a16="http://schemas.microsoft.com/office/drawing/2014/main" id="{185D3044-13E3-102D-875C-FC44C30ED7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D69C15-4534-4782-E2CC-9F3552AB964F}"/>
              </a:ext>
            </a:extLst>
          </p:cNvPr>
          <p:cNvSpPr>
            <a:spLocks noGrp="1"/>
          </p:cNvSpPr>
          <p:nvPr>
            <p:ph type="dt" sz="half" idx="10"/>
          </p:nvPr>
        </p:nvSpPr>
        <p:spPr/>
        <p:txBody>
          <a:bodyPr/>
          <a:lstStyle/>
          <a:p>
            <a:fld id="{A845A386-B1E8-4A66-8758-AB236F939766}" type="datetimeFigureOut">
              <a:rPr lang="en-ZA" smtClean="0"/>
              <a:t>2025/03/22</a:t>
            </a:fld>
            <a:endParaRPr lang="en-ZA"/>
          </a:p>
        </p:txBody>
      </p:sp>
      <p:sp>
        <p:nvSpPr>
          <p:cNvPr id="6" name="Footer Placeholder 5">
            <a:extLst>
              <a:ext uri="{FF2B5EF4-FFF2-40B4-BE49-F238E27FC236}">
                <a16:creationId xmlns:a16="http://schemas.microsoft.com/office/drawing/2014/main" id="{6782213F-D7FC-B6FD-90E9-06ABAEB16B3F}"/>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DCFD3C89-808C-52F3-366A-D5474C87365A}"/>
              </a:ext>
            </a:extLst>
          </p:cNvPr>
          <p:cNvSpPr>
            <a:spLocks noGrp="1"/>
          </p:cNvSpPr>
          <p:nvPr>
            <p:ph type="sldNum" sz="quarter" idx="12"/>
          </p:nvPr>
        </p:nvSpPr>
        <p:spPr/>
        <p:txBody>
          <a:bodyPr/>
          <a:lstStyle/>
          <a:p>
            <a:fld id="{28BFD99A-C0FC-47F9-9B25-116D5E1D273E}" type="slidenum">
              <a:rPr lang="en-ZA" smtClean="0"/>
              <a:t>‹#›</a:t>
            </a:fld>
            <a:endParaRPr lang="en-ZA"/>
          </a:p>
        </p:txBody>
      </p:sp>
    </p:spTree>
    <p:extLst>
      <p:ext uri="{BB962C8B-B14F-4D97-AF65-F5344CB8AC3E}">
        <p14:creationId xmlns:p14="http://schemas.microsoft.com/office/powerpoint/2010/main" val="673801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65C9A-1ED6-981B-C57F-EDDEC33D67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Picture Placeholder 2">
            <a:extLst>
              <a:ext uri="{FF2B5EF4-FFF2-40B4-BE49-F238E27FC236}">
                <a16:creationId xmlns:a16="http://schemas.microsoft.com/office/drawing/2014/main" id="{BF07A866-BF86-F037-215A-4F0A03D253E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a:extLst>
              <a:ext uri="{FF2B5EF4-FFF2-40B4-BE49-F238E27FC236}">
                <a16:creationId xmlns:a16="http://schemas.microsoft.com/office/drawing/2014/main" id="{E926AD04-7AEF-7FC2-6A3B-E0AA3DBB2A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6C798A5-C5C0-C2F0-0BCA-1FD397515870}"/>
              </a:ext>
            </a:extLst>
          </p:cNvPr>
          <p:cNvSpPr>
            <a:spLocks noGrp="1"/>
          </p:cNvSpPr>
          <p:nvPr>
            <p:ph type="dt" sz="half" idx="10"/>
          </p:nvPr>
        </p:nvSpPr>
        <p:spPr/>
        <p:txBody>
          <a:bodyPr/>
          <a:lstStyle/>
          <a:p>
            <a:fld id="{A845A386-B1E8-4A66-8758-AB236F939766}" type="datetimeFigureOut">
              <a:rPr lang="en-ZA" smtClean="0"/>
              <a:t>2025/03/22</a:t>
            </a:fld>
            <a:endParaRPr lang="en-ZA"/>
          </a:p>
        </p:txBody>
      </p:sp>
      <p:sp>
        <p:nvSpPr>
          <p:cNvPr id="6" name="Footer Placeholder 5">
            <a:extLst>
              <a:ext uri="{FF2B5EF4-FFF2-40B4-BE49-F238E27FC236}">
                <a16:creationId xmlns:a16="http://schemas.microsoft.com/office/drawing/2014/main" id="{D0B4B944-75D0-0F18-3CF7-B6272977D672}"/>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0D412E97-1E79-18F2-7E42-9A33343C1C59}"/>
              </a:ext>
            </a:extLst>
          </p:cNvPr>
          <p:cNvSpPr>
            <a:spLocks noGrp="1"/>
          </p:cNvSpPr>
          <p:nvPr>
            <p:ph type="sldNum" sz="quarter" idx="12"/>
          </p:nvPr>
        </p:nvSpPr>
        <p:spPr/>
        <p:txBody>
          <a:bodyPr/>
          <a:lstStyle/>
          <a:p>
            <a:fld id="{28BFD99A-C0FC-47F9-9B25-116D5E1D273E}" type="slidenum">
              <a:rPr lang="en-ZA" smtClean="0"/>
              <a:t>‹#›</a:t>
            </a:fld>
            <a:endParaRPr lang="en-ZA"/>
          </a:p>
        </p:txBody>
      </p:sp>
    </p:spTree>
    <p:extLst>
      <p:ext uri="{BB962C8B-B14F-4D97-AF65-F5344CB8AC3E}">
        <p14:creationId xmlns:p14="http://schemas.microsoft.com/office/powerpoint/2010/main" val="1733087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6943E8-AF35-D13D-4504-B3E7FB80A1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a:extLst>
              <a:ext uri="{FF2B5EF4-FFF2-40B4-BE49-F238E27FC236}">
                <a16:creationId xmlns:a16="http://schemas.microsoft.com/office/drawing/2014/main" id="{11537F04-7D91-72CC-E672-F4DA4CFA65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8B48114F-4AB3-E692-26A7-60A792FC17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845A386-B1E8-4A66-8758-AB236F939766}" type="datetimeFigureOut">
              <a:rPr lang="en-ZA" smtClean="0"/>
              <a:t>2025/03/22</a:t>
            </a:fld>
            <a:endParaRPr lang="en-ZA"/>
          </a:p>
        </p:txBody>
      </p:sp>
      <p:sp>
        <p:nvSpPr>
          <p:cNvPr id="5" name="Footer Placeholder 4">
            <a:extLst>
              <a:ext uri="{FF2B5EF4-FFF2-40B4-BE49-F238E27FC236}">
                <a16:creationId xmlns:a16="http://schemas.microsoft.com/office/drawing/2014/main" id="{11EBACCB-616A-77A4-F191-9FFD591759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ZA"/>
          </a:p>
        </p:txBody>
      </p:sp>
      <p:sp>
        <p:nvSpPr>
          <p:cNvPr id="6" name="Slide Number Placeholder 5">
            <a:extLst>
              <a:ext uri="{FF2B5EF4-FFF2-40B4-BE49-F238E27FC236}">
                <a16:creationId xmlns:a16="http://schemas.microsoft.com/office/drawing/2014/main" id="{26A8B1CF-BC02-934D-BC6E-5BAE9AE2CD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8BFD99A-C0FC-47F9-9B25-116D5E1D273E}" type="slidenum">
              <a:rPr lang="en-ZA" smtClean="0"/>
              <a:t>‹#›</a:t>
            </a:fld>
            <a:endParaRPr lang="en-ZA"/>
          </a:p>
        </p:txBody>
      </p:sp>
    </p:spTree>
    <p:extLst>
      <p:ext uri="{BB962C8B-B14F-4D97-AF65-F5344CB8AC3E}">
        <p14:creationId xmlns:p14="http://schemas.microsoft.com/office/powerpoint/2010/main" val="30711625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F9735-A849-33FB-9A4A-9540E9B8A7CA}"/>
              </a:ext>
            </a:extLst>
          </p:cNvPr>
          <p:cNvSpPr>
            <a:spLocks noGrp="1"/>
          </p:cNvSpPr>
          <p:nvPr>
            <p:ph type="ctrTitle"/>
          </p:nvPr>
        </p:nvSpPr>
        <p:spPr>
          <a:xfrm>
            <a:off x="5827189" y="3341862"/>
            <a:ext cx="9144000" cy="2387600"/>
          </a:xfrm>
        </p:spPr>
        <p:txBody>
          <a:bodyPr/>
          <a:lstStyle/>
          <a:p>
            <a:r>
              <a:rPr lang="en-ZA" dirty="0">
                <a:solidFill>
                  <a:schemeClr val="bg1"/>
                </a:solidFill>
              </a:rPr>
              <a:t>For Him!!</a:t>
            </a:r>
          </a:p>
        </p:txBody>
      </p:sp>
      <p:sp>
        <p:nvSpPr>
          <p:cNvPr id="3" name="Subtitle 2">
            <a:extLst>
              <a:ext uri="{FF2B5EF4-FFF2-40B4-BE49-F238E27FC236}">
                <a16:creationId xmlns:a16="http://schemas.microsoft.com/office/drawing/2014/main" id="{A0875F97-59CD-F8E5-881C-F311B4DABC2A}"/>
              </a:ext>
            </a:extLst>
          </p:cNvPr>
          <p:cNvSpPr>
            <a:spLocks noGrp="1"/>
          </p:cNvSpPr>
          <p:nvPr>
            <p:ph type="subTitle" idx="1"/>
          </p:nvPr>
        </p:nvSpPr>
        <p:spPr>
          <a:xfrm>
            <a:off x="5827189" y="5821537"/>
            <a:ext cx="9144000" cy="1655762"/>
          </a:xfrm>
        </p:spPr>
        <p:txBody>
          <a:bodyPr/>
          <a:lstStyle/>
          <a:p>
            <a:r>
              <a:rPr lang="en-ZA" dirty="0">
                <a:solidFill>
                  <a:schemeClr val="bg1"/>
                </a:solidFill>
              </a:rPr>
              <a:t>André Greyling </a:t>
            </a:r>
          </a:p>
          <a:p>
            <a:r>
              <a:rPr lang="en-ZA" dirty="0">
                <a:solidFill>
                  <a:schemeClr val="bg1"/>
                </a:solidFill>
              </a:rPr>
              <a:t>23 March 2025</a:t>
            </a:r>
          </a:p>
        </p:txBody>
      </p:sp>
    </p:spTree>
    <p:extLst>
      <p:ext uri="{BB962C8B-B14F-4D97-AF65-F5344CB8AC3E}">
        <p14:creationId xmlns:p14="http://schemas.microsoft.com/office/powerpoint/2010/main" val="35742391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524EF9-13E3-09EA-44DC-67B663EA6D73}"/>
            </a:ext>
          </a:extLst>
        </p:cNvPr>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4EED0DC0-6B41-9480-A0F0-A2C333292740}"/>
              </a:ext>
            </a:extLst>
          </p:cNvPr>
          <p:cNvSpPr/>
          <p:nvPr/>
        </p:nvSpPr>
        <p:spPr>
          <a:xfrm>
            <a:off x="147483" y="127819"/>
            <a:ext cx="11936361" cy="6626942"/>
          </a:xfrm>
          <a:prstGeom prst="roundRect">
            <a:avLst/>
          </a:prstGeom>
          <a:solidFill>
            <a:schemeClr val="tx1">
              <a:alpha val="73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5" name="TextBox 4">
            <a:extLst>
              <a:ext uri="{FF2B5EF4-FFF2-40B4-BE49-F238E27FC236}">
                <a16:creationId xmlns:a16="http://schemas.microsoft.com/office/drawing/2014/main" id="{1CAF7083-0F44-86CE-1C92-5E27A0E03D6C}"/>
              </a:ext>
            </a:extLst>
          </p:cNvPr>
          <p:cNvSpPr txBox="1"/>
          <p:nvPr/>
        </p:nvSpPr>
        <p:spPr>
          <a:xfrm>
            <a:off x="255639" y="707922"/>
            <a:ext cx="11661058" cy="5016758"/>
          </a:xfrm>
          <a:prstGeom prst="rect">
            <a:avLst/>
          </a:prstGeom>
          <a:noFill/>
        </p:spPr>
        <p:txBody>
          <a:bodyPr wrap="square" rtlCol="0">
            <a:spAutoFit/>
          </a:bodyPr>
          <a:lstStyle/>
          <a:p>
            <a:pPr algn="ctr"/>
            <a:r>
              <a:rPr lang="en-US" sz="4000" dirty="0">
                <a:solidFill>
                  <a:schemeClr val="bg1"/>
                </a:solidFill>
                <a:latin typeface="Arial" panose="020B0604020202020204" pitchFamily="34" charset="0"/>
                <a:cs typeface="Arial" panose="020B0604020202020204" pitchFamily="34" charset="0"/>
              </a:rPr>
              <a:t>Guilty - Forgiven</a:t>
            </a:r>
          </a:p>
          <a:p>
            <a:endParaRPr lang="en-US" sz="4000" dirty="0">
              <a:solidFill>
                <a:schemeClr val="bg1"/>
              </a:solidFill>
              <a:latin typeface="Arial" panose="020B0604020202020204" pitchFamily="34" charset="0"/>
              <a:cs typeface="Arial" panose="020B0604020202020204" pitchFamily="34" charset="0"/>
            </a:endParaRPr>
          </a:p>
          <a:p>
            <a:r>
              <a:rPr lang="en-US" sz="4000" dirty="0">
                <a:solidFill>
                  <a:schemeClr val="bg1"/>
                </a:solidFill>
                <a:latin typeface="Arial" panose="020B0604020202020204" pitchFamily="34" charset="0"/>
                <a:cs typeface="Arial" panose="020B0604020202020204" pitchFamily="34" charset="0"/>
              </a:rPr>
              <a:t>'In him we have redemption through his blood, the </a:t>
            </a:r>
            <a:r>
              <a:rPr lang="en-US" sz="4000" dirty="0">
                <a:highlight>
                  <a:srgbClr val="FFFF00"/>
                </a:highlight>
                <a:latin typeface="Arial" panose="020B0604020202020204" pitchFamily="34" charset="0"/>
                <a:cs typeface="Arial" panose="020B0604020202020204" pitchFamily="34" charset="0"/>
              </a:rPr>
              <a:t>forgiveness of our trespasses</a:t>
            </a:r>
            <a:r>
              <a:rPr lang="en-US" sz="4000" dirty="0">
                <a:solidFill>
                  <a:schemeClr val="bg1"/>
                </a:solidFill>
                <a:latin typeface="Arial" panose="020B0604020202020204" pitchFamily="34" charset="0"/>
                <a:cs typeface="Arial" panose="020B0604020202020204" pitchFamily="34" charset="0"/>
              </a:rPr>
              <a:t>, according to the riches of his grace, which he lavished upon us, in all wisdom and insight '</a:t>
            </a:r>
          </a:p>
          <a:p>
            <a:endParaRPr lang="en-US" sz="4000" dirty="0">
              <a:solidFill>
                <a:schemeClr val="bg1"/>
              </a:solidFill>
              <a:latin typeface="Arial" panose="020B0604020202020204" pitchFamily="34" charset="0"/>
              <a:cs typeface="Arial" panose="020B0604020202020204" pitchFamily="34" charset="0"/>
            </a:endParaRPr>
          </a:p>
          <a:p>
            <a:r>
              <a:rPr lang="en-US" sz="4000" dirty="0">
                <a:solidFill>
                  <a:schemeClr val="bg1"/>
                </a:solidFill>
                <a:latin typeface="Arial" panose="020B0604020202020204" pitchFamily="34" charset="0"/>
                <a:cs typeface="Arial" panose="020B0604020202020204" pitchFamily="34" charset="0"/>
              </a:rPr>
              <a:t>Ephesians 1:7-8</a:t>
            </a:r>
          </a:p>
        </p:txBody>
      </p:sp>
    </p:spTree>
    <p:extLst>
      <p:ext uri="{BB962C8B-B14F-4D97-AF65-F5344CB8AC3E}">
        <p14:creationId xmlns:p14="http://schemas.microsoft.com/office/powerpoint/2010/main" val="2143767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1D7219-0B77-5DF5-DB9E-E4E52B50A4EE}"/>
            </a:ext>
          </a:extLst>
        </p:cNvPr>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60E697D8-80E3-2E8A-A645-09150BEF44A0}"/>
              </a:ext>
            </a:extLst>
          </p:cNvPr>
          <p:cNvSpPr/>
          <p:nvPr/>
        </p:nvSpPr>
        <p:spPr>
          <a:xfrm>
            <a:off x="147483" y="127819"/>
            <a:ext cx="11936361" cy="6626942"/>
          </a:xfrm>
          <a:prstGeom prst="roundRect">
            <a:avLst/>
          </a:prstGeom>
          <a:solidFill>
            <a:schemeClr val="tx1">
              <a:alpha val="73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5" name="TextBox 4">
            <a:extLst>
              <a:ext uri="{FF2B5EF4-FFF2-40B4-BE49-F238E27FC236}">
                <a16:creationId xmlns:a16="http://schemas.microsoft.com/office/drawing/2014/main" id="{81F47256-77D3-9674-8DBC-3189F88154B9}"/>
              </a:ext>
            </a:extLst>
          </p:cNvPr>
          <p:cNvSpPr txBox="1"/>
          <p:nvPr/>
        </p:nvSpPr>
        <p:spPr>
          <a:xfrm>
            <a:off x="255639" y="707922"/>
            <a:ext cx="11661058" cy="4401205"/>
          </a:xfrm>
          <a:prstGeom prst="rect">
            <a:avLst/>
          </a:prstGeom>
          <a:noFill/>
        </p:spPr>
        <p:txBody>
          <a:bodyPr wrap="square" rtlCol="0">
            <a:spAutoFit/>
          </a:bodyPr>
          <a:lstStyle/>
          <a:p>
            <a:pPr algn="ctr"/>
            <a:r>
              <a:rPr lang="en-US" sz="4000" dirty="0">
                <a:solidFill>
                  <a:schemeClr val="bg1"/>
                </a:solidFill>
                <a:latin typeface="Arial" panose="020B0604020202020204" pitchFamily="34" charset="0"/>
                <a:cs typeface="Arial" panose="020B0604020202020204" pitchFamily="34" charset="0"/>
              </a:rPr>
              <a:t>Blind - Revelation</a:t>
            </a:r>
          </a:p>
          <a:p>
            <a:endParaRPr lang="en-US" sz="4000" dirty="0">
              <a:solidFill>
                <a:schemeClr val="bg1"/>
              </a:solidFill>
              <a:latin typeface="Arial" panose="020B0604020202020204" pitchFamily="34" charset="0"/>
              <a:cs typeface="Arial" panose="020B0604020202020204" pitchFamily="34" charset="0"/>
            </a:endParaRPr>
          </a:p>
          <a:p>
            <a:r>
              <a:rPr lang="en-US" sz="4000" dirty="0">
                <a:highlight>
                  <a:srgbClr val="FFFF00"/>
                </a:highlight>
                <a:latin typeface="Arial" panose="020B0604020202020204" pitchFamily="34" charset="0"/>
                <a:cs typeface="Arial" panose="020B0604020202020204" pitchFamily="34" charset="0"/>
              </a:rPr>
              <a:t>'making known to us the mystery of his will</a:t>
            </a:r>
            <a:r>
              <a:rPr lang="en-US" sz="4000" dirty="0">
                <a:solidFill>
                  <a:schemeClr val="bg1"/>
                </a:solidFill>
                <a:latin typeface="Arial" panose="020B0604020202020204" pitchFamily="34" charset="0"/>
                <a:cs typeface="Arial" panose="020B0604020202020204" pitchFamily="34" charset="0"/>
              </a:rPr>
              <a:t>, according to his purpose, which he set forth in Christ '</a:t>
            </a:r>
          </a:p>
          <a:p>
            <a:endParaRPr lang="en-US" sz="4000" dirty="0">
              <a:solidFill>
                <a:schemeClr val="bg1"/>
              </a:solidFill>
              <a:latin typeface="Arial" panose="020B0604020202020204" pitchFamily="34" charset="0"/>
              <a:cs typeface="Arial" panose="020B0604020202020204" pitchFamily="34" charset="0"/>
            </a:endParaRPr>
          </a:p>
          <a:p>
            <a:r>
              <a:rPr lang="en-US" sz="4000" dirty="0">
                <a:solidFill>
                  <a:schemeClr val="bg1"/>
                </a:solidFill>
                <a:latin typeface="Arial" panose="020B0604020202020204" pitchFamily="34" charset="0"/>
                <a:cs typeface="Arial" panose="020B0604020202020204" pitchFamily="34" charset="0"/>
              </a:rPr>
              <a:t>Ephesians 1:9</a:t>
            </a:r>
          </a:p>
        </p:txBody>
      </p:sp>
    </p:spTree>
    <p:extLst>
      <p:ext uri="{BB962C8B-B14F-4D97-AF65-F5344CB8AC3E}">
        <p14:creationId xmlns:p14="http://schemas.microsoft.com/office/powerpoint/2010/main" val="36002861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7FF2A4-F0B2-4E30-B1E7-40406E6036AE}"/>
            </a:ext>
          </a:extLst>
        </p:cNvPr>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9C2E1811-4882-2E40-BDD4-4EF142C9B102}"/>
              </a:ext>
            </a:extLst>
          </p:cNvPr>
          <p:cNvSpPr/>
          <p:nvPr/>
        </p:nvSpPr>
        <p:spPr>
          <a:xfrm>
            <a:off x="147483" y="127819"/>
            <a:ext cx="11936361" cy="6626942"/>
          </a:xfrm>
          <a:prstGeom prst="roundRect">
            <a:avLst/>
          </a:prstGeom>
          <a:solidFill>
            <a:schemeClr val="tx1">
              <a:alpha val="73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5" name="TextBox 4">
            <a:extLst>
              <a:ext uri="{FF2B5EF4-FFF2-40B4-BE49-F238E27FC236}">
                <a16:creationId xmlns:a16="http://schemas.microsoft.com/office/drawing/2014/main" id="{A093DC37-FAC9-47E0-289B-B3205BB24C21}"/>
              </a:ext>
            </a:extLst>
          </p:cNvPr>
          <p:cNvSpPr txBox="1"/>
          <p:nvPr/>
        </p:nvSpPr>
        <p:spPr>
          <a:xfrm>
            <a:off x="255639" y="511282"/>
            <a:ext cx="11661058" cy="6247864"/>
          </a:xfrm>
          <a:prstGeom prst="rect">
            <a:avLst/>
          </a:prstGeom>
          <a:noFill/>
        </p:spPr>
        <p:txBody>
          <a:bodyPr wrap="square" rtlCol="0">
            <a:spAutoFit/>
          </a:bodyPr>
          <a:lstStyle/>
          <a:p>
            <a:pPr algn="ctr"/>
            <a:r>
              <a:rPr lang="en-US" sz="4000" dirty="0">
                <a:solidFill>
                  <a:schemeClr val="bg1"/>
                </a:solidFill>
                <a:latin typeface="Arial" panose="020B0604020202020204" pitchFamily="34" charset="0"/>
                <a:cs typeface="Arial" panose="020B0604020202020204" pitchFamily="34" charset="0"/>
              </a:rPr>
              <a:t>Confused - Purpose</a:t>
            </a:r>
          </a:p>
          <a:p>
            <a:endParaRPr lang="en-US" sz="4000" dirty="0">
              <a:solidFill>
                <a:schemeClr val="bg1"/>
              </a:solidFill>
              <a:latin typeface="Arial" panose="020B0604020202020204" pitchFamily="34" charset="0"/>
              <a:cs typeface="Arial" panose="020B0604020202020204" pitchFamily="34" charset="0"/>
            </a:endParaRPr>
          </a:p>
          <a:p>
            <a:r>
              <a:rPr lang="en-US" sz="4000" dirty="0">
                <a:solidFill>
                  <a:schemeClr val="bg1"/>
                </a:solidFill>
                <a:latin typeface="Arial" panose="020B0604020202020204" pitchFamily="34" charset="0"/>
                <a:cs typeface="Arial" panose="020B0604020202020204" pitchFamily="34" charset="0"/>
              </a:rPr>
              <a:t>'as a plan for the fullness of time, </a:t>
            </a:r>
            <a:r>
              <a:rPr lang="en-US" sz="4000" dirty="0">
                <a:highlight>
                  <a:srgbClr val="FFFF00"/>
                </a:highlight>
                <a:latin typeface="Arial" panose="020B0604020202020204" pitchFamily="34" charset="0"/>
                <a:cs typeface="Arial" panose="020B0604020202020204" pitchFamily="34" charset="0"/>
              </a:rPr>
              <a:t>to unite all things in him</a:t>
            </a:r>
            <a:r>
              <a:rPr lang="en-US" sz="4000" dirty="0">
                <a:solidFill>
                  <a:schemeClr val="bg1"/>
                </a:solidFill>
                <a:latin typeface="Arial" panose="020B0604020202020204" pitchFamily="34" charset="0"/>
                <a:cs typeface="Arial" panose="020B0604020202020204" pitchFamily="34" charset="0"/>
              </a:rPr>
              <a:t>, things in heaven and things on earth. </a:t>
            </a:r>
          </a:p>
          <a:p>
            <a:r>
              <a:rPr lang="en-US" sz="4000" dirty="0">
                <a:solidFill>
                  <a:schemeClr val="bg1"/>
                </a:solidFill>
                <a:latin typeface="Arial" panose="020B0604020202020204" pitchFamily="34" charset="0"/>
                <a:cs typeface="Arial" panose="020B0604020202020204" pitchFamily="34" charset="0"/>
              </a:rPr>
              <a:t>In him we have obtained an inheritance, having been predestined according to the purpose of him who works all things according to the counsel of his will,’</a:t>
            </a:r>
          </a:p>
          <a:p>
            <a:endParaRPr lang="en-US" sz="4000" dirty="0">
              <a:solidFill>
                <a:schemeClr val="bg1"/>
              </a:solidFill>
              <a:latin typeface="Arial" panose="020B0604020202020204" pitchFamily="34" charset="0"/>
              <a:cs typeface="Arial" panose="020B0604020202020204" pitchFamily="34" charset="0"/>
            </a:endParaRPr>
          </a:p>
          <a:p>
            <a:r>
              <a:rPr lang="en-US" sz="4000" dirty="0">
                <a:solidFill>
                  <a:schemeClr val="bg1"/>
                </a:solidFill>
                <a:latin typeface="Arial" panose="020B0604020202020204" pitchFamily="34" charset="0"/>
                <a:cs typeface="Arial" panose="020B0604020202020204" pitchFamily="34" charset="0"/>
              </a:rPr>
              <a:t>						Ephesians 1:10-11</a:t>
            </a:r>
          </a:p>
        </p:txBody>
      </p:sp>
    </p:spTree>
    <p:extLst>
      <p:ext uri="{BB962C8B-B14F-4D97-AF65-F5344CB8AC3E}">
        <p14:creationId xmlns:p14="http://schemas.microsoft.com/office/powerpoint/2010/main" val="1705958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405064-7ED0-3B64-66E3-8EC96392E318}"/>
            </a:ext>
          </a:extLst>
        </p:cNvPr>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3D337556-AE65-598C-E24E-8CF0D6BD3143}"/>
              </a:ext>
            </a:extLst>
          </p:cNvPr>
          <p:cNvSpPr/>
          <p:nvPr/>
        </p:nvSpPr>
        <p:spPr>
          <a:xfrm>
            <a:off x="147483" y="127819"/>
            <a:ext cx="11936361" cy="6626942"/>
          </a:xfrm>
          <a:prstGeom prst="roundRect">
            <a:avLst/>
          </a:prstGeom>
          <a:solidFill>
            <a:schemeClr val="tx1">
              <a:alpha val="73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5" name="TextBox 4">
            <a:extLst>
              <a:ext uri="{FF2B5EF4-FFF2-40B4-BE49-F238E27FC236}">
                <a16:creationId xmlns:a16="http://schemas.microsoft.com/office/drawing/2014/main" id="{DC3E4303-C197-4BDE-74AF-CBD8A8230034}"/>
              </a:ext>
            </a:extLst>
          </p:cNvPr>
          <p:cNvSpPr txBox="1"/>
          <p:nvPr/>
        </p:nvSpPr>
        <p:spPr>
          <a:xfrm>
            <a:off x="255639" y="511282"/>
            <a:ext cx="11661058" cy="5632311"/>
          </a:xfrm>
          <a:prstGeom prst="rect">
            <a:avLst/>
          </a:prstGeom>
          <a:noFill/>
        </p:spPr>
        <p:txBody>
          <a:bodyPr wrap="square" rtlCol="0">
            <a:spAutoFit/>
          </a:bodyPr>
          <a:lstStyle/>
          <a:p>
            <a:pPr algn="ctr"/>
            <a:r>
              <a:rPr lang="en-US" sz="4000" dirty="0">
                <a:solidFill>
                  <a:schemeClr val="bg1"/>
                </a:solidFill>
                <a:latin typeface="Arial" panose="020B0604020202020204" pitchFamily="34" charset="0"/>
                <a:cs typeface="Arial" panose="020B0604020202020204" pitchFamily="34" charset="0"/>
              </a:rPr>
              <a:t>Far away - Included</a:t>
            </a:r>
          </a:p>
          <a:p>
            <a:endParaRPr lang="en-US" sz="4000" dirty="0">
              <a:solidFill>
                <a:schemeClr val="bg1"/>
              </a:solidFill>
              <a:latin typeface="Arial" panose="020B0604020202020204" pitchFamily="34" charset="0"/>
              <a:cs typeface="Arial" panose="020B0604020202020204" pitchFamily="34" charset="0"/>
            </a:endParaRPr>
          </a:p>
          <a:p>
            <a:r>
              <a:rPr lang="en-US" sz="4000" dirty="0">
                <a:solidFill>
                  <a:schemeClr val="bg1"/>
                </a:solidFill>
                <a:latin typeface="Arial" panose="020B0604020202020204" pitchFamily="34" charset="0"/>
                <a:cs typeface="Arial" panose="020B0604020202020204" pitchFamily="34" charset="0"/>
              </a:rPr>
              <a:t>'so that we who were the first to hope in Christ might be to the praise of his glory. In him you also, when you heard the word of truth, the gospel of your salvation, and believed in him, </a:t>
            </a:r>
            <a:r>
              <a:rPr lang="en-US" sz="4000" dirty="0">
                <a:highlight>
                  <a:srgbClr val="FFFF00"/>
                </a:highlight>
                <a:latin typeface="Arial" panose="020B0604020202020204" pitchFamily="34" charset="0"/>
                <a:cs typeface="Arial" panose="020B0604020202020204" pitchFamily="34" charset="0"/>
              </a:rPr>
              <a:t>were sealed with the promised Holy Spirit</a:t>
            </a:r>
            <a:r>
              <a:rPr lang="en-US" sz="4000" dirty="0">
                <a:solidFill>
                  <a:schemeClr val="bg1"/>
                </a:solidFill>
                <a:latin typeface="Arial" panose="020B0604020202020204" pitchFamily="34" charset="0"/>
                <a:cs typeface="Arial" panose="020B0604020202020204" pitchFamily="34" charset="0"/>
              </a:rPr>
              <a:t>, '</a:t>
            </a:r>
          </a:p>
          <a:p>
            <a:endParaRPr lang="en-US" sz="4000" dirty="0">
              <a:solidFill>
                <a:schemeClr val="bg1"/>
              </a:solidFill>
              <a:latin typeface="Arial" panose="020B0604020202020204" pitchFamily="34" charset="0"/>
              <a:cs typeface="Arial" panose="020B0604020202020204" pitchFamily="34" charset="0"/>
            </a:endParaRPr>
          </a:p>
          <a:p>
            <a:r>
              <a:rPr lang="en-US" sz="4000" dirty="0">
                <a:solidFill>
                  <a:schemeClr val="bg1"/>
                </a:solidFill>
                <a:latin typeface="Arial" panose="020B0604020202020204" pitchFamily="34" charset="0"/>
                <a:cs typeface="Arial" panose="020B0604020202020204" pitchFamily="34" charset="0"/>
              </a:rPr>
              <a:t>Ephesians 1:12-13</a:t>
            </a:r>
          </a:p>
        </p:txBody>
      </p:sp>
    </p:spTree>
    <p:extLst>
      <p:ext uri="{BB962C8B-B14F-4D97-AF65-F5344CB8AC3E}">
        <p14:creationId xmlns:p14="http://schemas.microsoft.com/office/powerpoint/2010/main" val="12071140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E8EE7F-7A73-8162-F6EB-AEB78431497A}"/>
            </a:ext>
          </a:extLst>
        </p:cNvPr>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8ECA864B-4E3F-8199-26CD-46F23B7BD74B}"/>
              </a:ext>
            </a:extLst>
          </p:cNvPr>
          <p:cNvSpPr/>
          <p:nvPr/>
        </p:nvSpPr>
        <p:spPr>
          <a:xfrm>
            <a:off x="147483" y="127819"/>
            <a:ext cx="11936361" cy="6626942"/>
          </a:xfrm>
          <a:prstGeom prst="roundRect">
            <a:avLst/>
          </a:prstGeom>
          <a:solidFill>
            <a:schemeClr val="tx1">
              <a:alpha val="73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5" name="TextBox 4">
            <a:extLst>
              <a:ext uri="{FF2B5EF4-FFF2-40B4-BE49-F238E27FC236}">
                <a16:creationId xmlns:a16="http://schemas.microsoft.com/office/drawing/2014/main" id="{F851CFFE-2F76-A88F-9E24-831FCEFD58DB}"/>
              </a:ext>
            </a:extLst>
          </p:cNvPr>
          <p:cNvSpPr txBox="1"/>
          <p:nvPr/>
        </p:nvSpPr>
        <p:spPr>
          <a:xfrm>
            <a:off x="255639" y="511282"/>
            <a:ext cx="11661058" cy="3785652"/>
          </a:xfrm>
          <a:prstGeom prst="rect">
            <a:avLst/>
          </a:prstGeom>
          <a:noFill/>
        </p:spPr>
        <p:txBody>
          <a:bodyPr wrap="square" rtlCol="0">
            <a:spAutoFit/>
          </a:bodyPr>
          <a:lstStyle/>
          <a:p>
            <a:pPr algn="ctr"/>
            <a:r>
              <a:rPr lang="en-US" sz="4000" dirty="0">
                <a:solidFill>
                  <a:schemeClr val="bg1"/>
                </a:solidFill>
                <a:latin typeface="Arial" panose="020B0604020202020204" pitchFamily="34" charset="0"/>
                <a:cs typeface="Arial" panose="020B0604020202020204" pitchFamily="34" charset="0"/>
              </a:rPr>
              <a:t>God’s Possession </a:t>
            </a:r>
          </a:p>
          <a:p>
            <a:endParaRPr lang="en-US" sz="4000" dirty="0">
              <a:solidFill>
                <a:schemeClr val="bg1"/>
              </a:solidFill>
              <a:latin typeface="Arial" panose="020B0604020202020204" pitchFamily="34" charset="0"/>
              <a:cs typeface="Arial" panose="020B0604020202020204" pitchFamily="34" charset="0"/>
            </a:endParaRPr>
          </a:p>
          <a:p>
            <a:r>
              <a:rPr lang="en-US" sz="4000" dirty="0">
                <a:solidFill>
                  <a:schemeClr val="bg1"/>
                </a:solidFill>
                <a:latin typeface="Arial" panose="020B0604020202020204" pitchFamily="34" charset="0"/>
                <a:cs typeface="Arial" panose="020B0604020202020204" pitchFamily="34" charset="0"/>
              </a:rPr>
              <a:t>'who is </a:t>
            </a:r>
            <a:r>
              <a:rPr lang="en-US" sz="4000" dirty="0">
                <a:highlight>
                  <a:srgbClr val="FFFF00"/>
                </a:highlight>
                <a:latin typeface="Arial" panose="020B0604020202020204" pitchFamily="34" charset="0"/>
                <a:cs typeface="Arial" panose="020B0604020202020204" pitchFamily="34" charset="0"/>
              </a:rPr>
              <a:t>the guarantee of our inheritance until we acquire possession of it</a:t>
            </a:r>
            <a:r>
              <a:rPr lang="en-US" sz="4000" dirty="0">
                <a:solidFill>
                  <a:schemeClr val="bg1"/>
                </a:solidFill>
                <a:latin typeface="Arial" panose="020B0604020202020204" pitchFamily="34" charset="0"/>
                <a:cs typeface="Arial" panose="020B0604020202020204" pitchFamily="34" charset="0"/>
              </a:rPr>
              <a:t>, to the praise of his glory. '</a:t>
            </a:r>
          </a:p>
          <a:p>
            <a:endParaRPr lang="en-US" sz="4000" dirty="0">
              <a:solidFill>
                <a:schemeClr val="bg1"/>
              </a:solidFill>
              <a:latin typeface="Arial" panose="020B0604020202020204" pitchFamily="34" charset="0"/>
              <a:cs typeface="Arial" panose="020B0604020202020204" pitchFamily="34" charset="0"/>
            </a:endParaRPr>
          </a:p>
          <a:p>
            <a:r>
              <a:rPr lang="en-US" sz="4000" dirty="0">
                <a:solidFill>
                  <a:schemeClr val="bg1"/>
                </a:solidFill>
                <a:latin typeface="Arial" panose="020B0604020202020204" pitchFamily="34" charset="0"/>
                <a:cs typeface="Arial" panose="020B0604020202020204" pitchFamily="34" charset="0"/>
              </a:rPr>
              <a:t>Ephesians 1:14</a:t>
            </a:r>
          </a:p>
        </p:txBody>
      </p:sp>
    </p:spTree>
    <p:extLst>
      <p:ext uri="{BB962C8B-B14F-4D97-AF65-F5344CB8AC3E}">
        <p14:creationId xmlns:p14="http://schemas.microsoft.com/office/powerpoint/2010/main" val="11660072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CA3B4F-C3AC-6123-AFEB-E73FA744C2EE}"/>
            </a:ext>
          </a:extLst>
        </p:cNvPr>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BB55EB43-D764-E9F0-087A-3E538D1A92A1}"/>
              </a:ext>
            </a:extLst>
          </p:cNvPr>
          <p:cNvSpPr/>
          <p:nvPr/>
        </p:nvSpPr>
        <p:spPr>
          <a:xfrm>
            <a:off x="147483" y="127819"/>
            <a:ext cx="11936361" cy="6626942"/>
          </a:xfrm>
          <a:prstGeom prst="roundRect">
            <a:avLst/>
          </a:prstGeom>
          <a:solidFill>
            <a:schemeClr val="tx1">
              <a:alpha val="73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5" name="TextBox 4">
            <a:extLst>
              <a:ext uri="{FF2B5EF4-FFF2-40B4-BE49-F238E27FC236}">
                <a16:creationId xmlns:a16="http://schemas.microsoft.com/office/drawing/2014/main" id="{5AC76CA1-29E3-ADD0-23B7-50547235E943}"/>
              </a:ext>
            </a:extLst>
          </p:cNvPr>
          <p:cNvSpPr txBox="1"/>
          <p:nvPr/>
        </p:nvSpPr>
        <p:spPr>
          <a:xfrm>
            <a:off x="255639" y="511282"/>
            <a:ext cx="11661058" cy="6186309"/>
          </a:xfrm>
          <a:prstGeom prst="rect">
            <a:avLst/>
          </a:prstGeom>
          <a:noFill/>
        </p:spPr>
        <p:txBody>
          <a:bodyPr wrap="square" rtlCol="0">
            <a:spAutoFit/>
          </a:bodyPr>
          <a:lstStyle/>
          <a:p>
            <a:r>
              <a:rPr lang="en-US" sz="3600" dirty="0">
                <a:solidFill>
                  <a:schemeClr val="bg1"/>
                </a:solidFill>
                <a:latin typeface="Arial" panose="020B0604020202020204" pitchFamily="34" charset="0"/>
                <a:cs typeface="Arial" panose="020B0604020202020204" pitchFamily="34" charset="0"/>
              </a:rPr>
              <a:t>'Last of all, as to one untimely born, he appeared also to me. For I am the least of the apostles, unworthy to be called an apostle, because I persecuted the church of God. </a:t>
            </a:r>
          </a:p>
          <a:p>
            <a:r>
              <a:rPr lang="en-US" sz="3600" dirty="0">
                <a:highlight>
                  <a:srgbClr val="FFFF00"/>
                </a:highlight>
                <a:latin typeface="Arial" panose="020B0604020202020204" pitchFamily="34" charset="0"/>
                <a:cs typeface="Arial" panose="020B0604020202020204" pitchFamily="34" charset="0"/>
              </a:rPr>
              <a:t>But by the grace of God I am what I am, and his grace toward me was not in vain.</a:t>
            </a:r>
            <a:r>
              <a:rPr lang="en-US" sz="3600" dirty="0">
                <a:solidFill>
                  <a:schemeClr val="bg1"/>
                </a:solidFill>
                <a:latin typeface="Arial" panose="020B0604020202020204" pitchFamily="34" charset="0"/>
                <a:cs typeface="Arial" panose="020B0604020202020204" pitchFamily="34" charset="0"/>
              </a:rPr>
              <a:t> </a:t>
            </a:r>
          </a:p>
          <a:p>
            <a:r>
              <a:rPr lang="en-US" sz="3600" dirty="0">
                <a:solidFill>
                  <a:schemeClr val="bg1"/>
                </a:solidFill>
                <a:latin typeface="Arial" panose="020B0604020202020204" pitchFamily="34" charset="0"/>
                <a:cs typeface="Arial" panose="020B0604020202020204" pitchFamily="34" charset="0"/>
              </a:rPr>
              <a:t>On the contrary, I worked harder than any of them, though it was not I, </a:t>
            </a:r>
            <a:r>
              <a:rPr lang="en-US" sz="3600" dirty="0">
                <a:highlight>
                  <a:srgbClr val="FFFF00"/>
                </a:highlight>
                <a:latin typeface="Arial" panose="020B0604020202020204" pitchFamily="34" charset="0"/>
                <a:cs typeface="Arial" panose="020B0604020202020204" pitchFamily="34" charset="0"/>
              </a:rPr>
              <a:t>but the grace of God that is with me</a:t>
            </a:r>
            <a:r>
              <a:rPr lang="en-US" sz="3600" dirty="0">
                <a:solidFill>
                  <a:schemeClr val="bg1"/>
                </a:solidFill>
                <a:latin typeface="Arial" panose="020B0604020202020204" pitchFamily="34" charset="0"/>
                <a:cs typeface="Arial" panose="020B0604020202020204" pitchFamily="34" charset="0"/>
              </a:rPr>
              <a:t>. Whether then it was I or they, so we preach and so you believed. ‘</a:t>
            </a:r>
          </a:p>
          <a:p>
            <a:r>
              <a:rPr lang="en-US" sz="3600" dirty="0">
                <a:solidFill>
                  <a:schemeClr val="bg1"/>
                </a:solidFill>
                <a:latin typeface="Arial" panose="020B0604020202020204" pitchFamily="34" charset="0"/>
                <a:cs typeface="Arial" panose="020B0604020202020204" pitchFamily="34" charset="0"/>
              </a:rPr>
              <a:t>						1 Corinthians 15:8-11</a:t>
            </a:r>
          </a:p>
        </p:txBody>
      </p:sp>
    </p:spTree>
    <p:extLst>
      <p:ext uri="{BB962C8B-B14F-4D97-AF65-F5344CB8AC3E}">
        <p14:creationId xmlns:p14="http://schemas.microsoft.com/office/powerpoint/2010/main" val="2071436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C586175A-659C-900E-2571-8CFAFCAF4977}"/>
              </a:ext>
            </a:extLst>
          </p:cNvPr>
          <p:cNvSpPr/>
          <p:nvPr/>
        </p:nvSpPr>
        <p:spPr>
          <a:xfrm>
            <a:off x="147483" y="127819"/>
            <a:ext cx="11936361" cy="6626942"/>
          </a:xfrm>
          <a:prstGeom prst="roundRect">
            <a:avLst/>
          </a:prstGeom>
          <a:solidFill>
            <a:schemeClr val="tx1">
              <a:alpha val="73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5" name="TextBox 4">
            <a:extLst>
              <a:ext uri="{FF2B5EF4-FFF2-40B4-BE49-F238E27FC236}">
                <a16:creationId xmlns:a16="http://schemas.microsoft.com/office/drawing/2014/main" id="{36831AC0-1611-56FC-D0BF-3932CAC52A23}"/>
              </a:ext>
            </a:extLst>
          </p:cNvPr>
          <p:cNvSpPr txBox="1"/>
          <p:nvPr/>
        </p:nvSpPr>
        <p:spPr>
          <a:xfrm>
            <a:off x="255639" y="1091380"/>
            <a:ext cx="11661058" cy="2554545"/>
          </a:xfrm>
          <a:prstGeom prst="rect">
            <a:avLst/>
          </a:prstGeom>
          <a:noFill/>
        </p:spPr>
        <p:txBody>
          <a:bodyPr wrap="square" rtlCol="0">
            <a:spAutoFit/>
          </a:bodyPr>
          <a:lstStyle/>
          <a:p>
            <a:r>
              <a:rPr lang="en-US" sz="4000" dirty="0">
                <a:solidFill>
                  <a:schemeClr val="bg1"/>
                </a:solidFill>
                <a:latin typeface="Arial" panose="020B0604020202020204" pitchFamily="34" charset="0"/>
                <a:cs typeface="Arial" panose="020B0604020202020204" pitchFamily="34" charset="0"/>
              </a:rPr>
              <a:t>'What then shall we say to these things? If God is for us, who can be against us? '</a:t>
            </a:r>
          </a:p>
          <a:p>
            <a:endParaRPr lang="en-US" sz="4000" dirty="0">
              <a:solidFill>
                <a:schemeClr val="bg1"/>
              </a:solidFill>
              <a:latin typeface="Arial" panose="020B0604020202020204" pitchFamily="34" charset="0"/>
              <a:cs typeface="Arial" panose="020B0604020202020204" pitchFamily="34" charset="0"/>
            </a:endParaRPr>
          </a:p>
          <a:p>
            <a:r>
              <a:rPr lang="en-US" sz="4000" dirty="0">
                <a:solidFill>
                  <a:schemeClr val="bg1"/>
                </a:solidFill>
                <a:latin typeface="Arial" panose="020B0604020202020204" pitchFamily="34" charset="0"/>
                <a:cs typeface="Arial" panose="020B0604020202020204" pitchFamily="34" charset="0"/>
              </a:rPr>
              <a:t>Romans 8:31</a:t>
            </a:r>
          </a:p>
        </p:txBody>
      </p:sp>
    </p:spTree>
    <p:extLst>
      <p:ext uri="{BB962C8B-B14F-4D97-AF65-F5344CB8AC3E}">
        <p14:creationId xmlns:p14="http://schemas.microsoft.com/office/powerpoint/2010/main" val="2982888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798A47-4211-1B15-BCA9-2B75EF196C4F}"/>
            </a:ext>
          </a:extLst>
        </p:cNvPr>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0015C6D7-2155-3B0F-EDF0-66852D7A89BF}"/>
              </a:ext>
            </a:extLst>
          </p:cNvPr>
          <p:cNvSpPr/>
          <p:nvPr/>
        </p:nvSpPr>
        <p:spPr>
          <a:xfrm>
            <a:off x="147483" y="127819"/>
            <a:ext cx="11936361" cy="6626942"/>
          </a:xfrm>
          <a:prstGeom prst="roundRect">
            <a:avLst/>
          </a:prstGeom>
          <a:solidFill>
            <a:schemeClr val="tx1">
              <a:alpha val="73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5" name="TextBox 4">
            <a:extLst>
              <a:ext uri="{FF2B5EF4-FFF2-40B4-BE49-F238E27FC236}">
                <a16:creationId xmlns:a16="http://schemas.microsoft.com/office/drawing/2014/main" id="{05E56826-3098-1767-3519-F51D818F7821}"/>
              </a:ext>
            </a:extLst>
          </p:cNvPr>
          <p:cNvSpPr txBox="1"/>
          <p:nvPr/>
        </p:nvSpPr>
        <p:spPr>
          <a:xfrm>
            <a:off x="393286" y="373624"/>
            <a:ext cx="11661058" cy="6186309"/>
          </a:xfrm>
          <a:prstGeom prst="rect">
            <a:avLst/>
          </a:prstGeom>
          <a:noFill/>
        </p:spPr>
        <p:txBody>
          <a:bodyPr wrap="square" rtlCol="0">
            <a:spAutoFit/>
          </a:bodyPr>
          <a:lstStyle/>
          <a:p>
            <a:r>
              <a:rPr lang="en-US" sz="3600" dirty="0">
                <a:solidFill>
                  <a:schemeClr val="bg1"/>
                </a:solidFill>
                <a:latin typeface="Arial" panose="020B0604020202020204" pitchFamily="34" charset="0"/>
                <a:cs typeface="Arial" panose="020B0604020202020204" pitchFamily="34" charset="0"/>
              </a:rPr>
              <a:t>'Then David said to the Philistine, “You come to me with a sword and with a spear and with a javelin, but I come to you in the name of the Lord of hosts, the God of the armies of Israel, whom you have defied. This day the Lord will deliver you into my hand, and I will strike you down and cut off your head. And I will give the dead bodies of the host of the Philistines this day to the birds of the air and to the wild beasts of the earth, that all the earth may know that there is a God in Israel, ‘</a:t>
            </a:r>
          </a:p>
          <a:p>
            <a:endParaRPr lang="en-US" sz="3600" dirty="0">
              <a:solidFill>
                <a:schemeClr val="bg1"/>
              </a:solidFill>
              <a:latin typeface="Arial" panose="020B0604020202020204" pitchFamily="34" charset="0"/>
              <a:cs typeface="Arial" panose="020B0604020202020204" pitchFamily="34" charset="0"/>
            </a:endParaRPr>
          </a:p>
          <a:p>
            <a:r>
              <a:rPr lang="en-US" sz="3600" dirty="0">
                <a:solidFill>
                  <a:schemeClr val="bg1"/>
                </a:solidFill>
                <a:latin typeface="Arial" panose="020B0604020202020204" pitchFamily="34" charset="0"/>
                <a:cs typeface="Arial" panose="020B0604020202020204" pitchFamily="34" charset="0"/>
              </a:rPr>
              <a:t>						1 Samuel 17:45-46</a:t>
            </a:r>
          </a:p>
        </p:txBody>
      </p:sp>
    </p:spTree>
    <p:extLst>
      <p:ext uri="{BB962C8B-B14F-4D97-AF65-F5344CB8AC3E}">
        <p14:creationId xmlns:p14="http://schemas.microsoft.com/office/powerpoint/2010/main" val="3956540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B97BB7-8964-2871-B21E-D307FA5C1F0E}"/>
            </a:ext>
          </a:extLst>
        </p:cNvPr>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75E4759E-2FA7-942A-4C09-C4BF324DA189}"/>
              </a:ext>
            </a:extLst>
          </p:cNvPr>
          <p:cNvSpPr/>
          <p:nvPr/>
        </p:nvSpPr>
        <p:spPr>
          <a:xfrm>
            <a:off x="0" y="14454"/>
            <a:ext cx="12191999" cy="6843546"/>
          </a:xfrm>
          <a:prstGeom prst="roundRect">
            <a:avLst/>
          </a:prstGeom>
          <a:solidFill>
            <a:schemeClr val="tx1">
              <a:alpha val="93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sz="1600"/>
          </a:p>
        </p:txBody>
      </p:sp>
      <p:sp>
        <p:nvSpPr>
          <p:cNvPr id="2" name="TextBox 1">
            <a:extLst>
              <a:ext uri="{FF2B5EF4-FFF2-40B4-BE49-F238E27FC236}">
                <a16:creationId xmlns:a16="http://schemas.microsoft.com/office/drawing/2014/main" id="{1AFB9834-B4FE-D6C6-328A-14B32076F4EE}"/>
              </a:ext>
            </a:extLst>
          </p:cNvPr>
          <p:cNvSpPr txBox="1"/>
          <p:nvPr/>
        </p:nvSpPr>
        <p:spPr>
          <a:xfrm>
            <a:off x="383459" y="228110"/>
            <a:ext cx="11661058" cy="6740307"/>
          </a:xfrm>
          <a:prstGeom prst="rect">
            <a:avLst/>
          </a:prstGeom>
          <a:noFill/>
        </p:spPr>
        <p:txBody>
          <a:bodyPr wrap="square" rtlCol="0">
            <a:spAutoFit/>
          </a:bodyPr>
          <a:lstStyle/>
          <a:p>
            <a:r>
              <a:rPr lang="en-US" sz="3600" dirty="0">
                <a:solidFill>
                  <a:schemeClr val="bg1"/>
                </a:solidFill>
                <a:latin typeface="Arial" panose="020B0604020202020204" pitchFamily="34" charset="0"/>
                <a:cs typeface="Arial" panose="020B0604020202020204" pitchFamily="34" charset="0"/>
              </a:rPr>
              <a:t>'He who did not spare his own Son but gave him up for us all, how will he not also with him graciously give us all things? </a:t>
            </a:r>
          </a:p>
          <a:p>
            <a:r>
              <a:rPr lang="en-US" sz="3600" dirty="0">
                <a:solidFill>
                  <a:schemeClr val="bg1"/>
                </a:solidFill>
                <a:latin typeface="Arial" panose="020B0604020202020204" pitchFamily="34" charset="0"/>
                <a:cs typeface="Arial" panose="020B0604020202020204" pitchFamily="34" charset="0"/>
              </a:rPr>
              <a:t>Who shall bring any charge against God’s elect? It is God who justifies. </a:t>
            </a:r>
          </a:p>
          <a:p>
            <a:r>
              <a:rPr lang="en-US" sz="3600" dirty="0">
                <a:solidFill>
                  <a:schemeClr val="bg1"/>
                </a:solidFill>
                <a:latin typeface="Arial" panose="020B0604020202020204" pitchFamily="34" charset="0"/>
                <a:cs typeface="Arial" panose="020B0604020202020204" pitchFamily="34" charset="0"/>
              </a:rPr>
              <a:t>Who is to condemn? Christ Jesus is the one who died—more than that, who was raised— who is at the right hand of God, who indeed is interceding for us. </a:t>
            </a:r>
          </a:p>
          <a:p>
            <a:r>
              <a:rPr lang="en-US" sz="3600" dirty="0">
                <a:highlight>
                  <a:srgbClr val="FFFF00"/>
                </a:highlight>
                <a:latin typeface="Arial" panose="020B0604020202020204" pitchFamily="34" charset="0"/>
                <a:cs typeface="Arial" panose="020B0604020202020204" pitchFamily="34" charset="0"/>
              </a:rPr>
              <a:t>Who shall separate us from the love of Christ?</a:t>
            </a:r>
            <a:r>
              <a:rPr lang="en-US" sz="3600" dirty="0">
                <a:solidFill>
                  <a:schemeClr val="bg1"/>
                </a:solidFill>
                <a:latin typeface="Arial" panose="020B0604020202020204" pitchFamily="34" charset="0"/>
                <a:cs typeface="Arial" panose="020B0604020202020204" pitchFamily="34" charset="0"/>
              </a:rPr>
              <a:t> </a:t>
            </a:r>
          </a:p>
          <a:p>
            <a:r>
              <a:rPr lang="en-US" sz="3600" dirty="0">
                <a:solidFill>
                  <a:schemeClr val="bg1"/>
                </a:solidFill>
                <a:latin typeface="Arial" panose="020B0604020202020204" pitchFamily="34" charset="0"/>
                <a:cs typeface="Arial" panose="020B0604020202020204" pitchFamily="34" charset="0"/>
              </a:rPr>
              <a:t>Shall tribulation, or distress, or persecution, or famine, or nakedness, or danger, or sword? ‘</a:t>
            </a:r>
          </a:p>
          <a:p>
            <a:r>
              <a:rPr lang="en-US" sz="3600" dirty="0">
                <a:solidFill>
                  <a:schemeClr val="bg1"/>
                </a:solidFill>
                <a:latin typeface="Arial" panose="020B0604020202020204" pitchFamily="34" charset="0"/>
                <a:cs typeface="Arial" panose="020B0604020202020204" pitchFamily="34" charset="0"/>
              </a:rPr>
              <a:t>								Romans 8:32-35</a:t>
            </a:r>
          </a:p>
        </p:txBody>
      </p:sp>
    </p:spTree>
    <p:extLst>
      <p:ext uri="{BB962C8B-B14F-4D97-AF65-F5344CB8AC3E}">
        <p14:creationId xmlns:p14="http://schemas.microsoft.com/office/powerpoint/2010/main" val="737176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B4264B-0C7C-BFDC-D760-70A4DB546C7C}"/>
            </a:ext>
          </a:extLst>
        </p:cNvPr>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FB5265CC-B7B6-D412-7399-CA8FF43F0E65}"/>
              </a:ext>
            </a:extLst>
          </p:cNvPr>
          <p:cNvSpPr/>
          <p:nvPr/>
        </p:nvSpPr>
        <p:spPr>
          <a:xfrm>
            <a:off x="147483" y="127819"/>
            <a:ext cx="11936361" cy="6626942"/>
          </a:xfrm>
          <a:prstGeom prst="roundRect">
            <a:avLst/>
          </a:prstGeom>
          <a:solidFill>
            <a:schemeClr val="tx1">
              <a:alpha val="73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5" name="TextBox 4">
            <a:extLst>
              <a:ext uri="{FF2B5EF4-FFF2-40B4-BE49-F238E27FC236}">
                <a16:creationId xmlns:a16="http://schemas.microsoft.com/office/drawing/2014/main" id="{FA48D0E4-DCE5-22F3-B33C-BF3F4C1113A2}"/>
              </a:ext>
            </a:extLst>
          </p:cNvPr>
          <p:cNvSpPr txBox="1"/>
          <p:nvPr/>
        </p:nvSpPr>
        <p:spPr>
          <a:xfrm>
            <a:off x="255639" y="707922"/>
            <a:ext cx="11661058" cy="4401205"/>
          </a:xfrm>
          <a:prstGeom prst="rect">
            <a:avLst/>
          </a:prstGeom>
          <a:noFill/>
        </p:spPr>
        <p:txBody>
          <a:bodyPr wrap="square" rtlCol="0">
            <a:spAutoFit/>
          </a:bodyPr>
          <a:lstStyle/>
          <a:p>
            <a:pPr algn="ctr"/>
            <a:r>
              <a:rPr lang="en-US" sz="4000" dirty="0">
                <a:solidFill>
                  <a:schemeClr val="bg1"/>
                </a:solidFill>
                <a:latin typeface="Arial" panose="020B0604020202020204" pitchFamily="34" charset="0"/>
                <a:cs typeface="Arial" panose="020B0604020202020204" pitchFamily="34" charset="0"/>
              </a:rPr>
              <a:t>Cursed - Blessed</a:t>
            </a:r>
          </a:p>
          <a:p>
            <a:endParaRPr lang="en-US" sz="4000" dirty="0">
              <a:solidFill>
                <a:schemeClr val="bg1"/>
              </a:solidFill>
              <a:latin typeface="Arial" panose="020B0604020202020204" pitchFamily="34" charset="0"/>
              <a:cs typeface="Arial" panose="020B0604020202020204" pitchFamily="34" charset="0"/>
            </a:endParaRPr>
          </a:p>
          <a:p>
            <a:r>
              <a:rPr lang="en-US" sz="4000" dirty="0">
                <a:solidFill>
                  <a:schemeClr val="bg1"/>
                </a:solidFill>
                <a:latin typeface="Arial" panose="020B0604020202020204" pitchFamily="34" charset="0"/>
                <a:cs typeface="Arial" panose="020B0604020202020204" pitchFamily="34" charset="0"/>
              </a:rPr>
              <a:t>'Blessed be the God and Father of our Lord Jesus Christ, </a:t>
            </a:r>
            <a:r>
              <a:rPr lang="en-US" sz="4000" dirty="0">
                <a:highlight>
                  <a:srgbClr val="FFFF00"/>
                </a:highlight>
                <a:latin typeface="Arial" panose="020B0604020202020204" pitchFamily="34" charset="0"/>
                <a:cs typeface="Arial" panose="020B0604020202020204" pitchFamily="34" charset="0"/>
              </a:rPr>
              <a:t>who has blessed us </a:t>
            </a:r>
            <a:r>
              <a:rPr lang="en-US" sz="4000" dirty="0">
                <a:solidFill>
                  <a:schemeClr val="bg1"/>
                </a:solidFill>
                <a:latin typeface="Arial" panose="020B0604020202020204" pitchFamily="34" charset="0"/>
                <a:cs typeface="Arial" panose="020B0604020202020204" pitchFamily="34" charset="0"/>
              </a:rPr>
              <a:t>in Christ with </a:t>
            </a:r>
            <a:r>
              <a:rPr lang="en-US" sz="4000" dirty="0">
                <a:highlight>
                  <a:srgbClr val="FFFF00"/>
                </a:highlight>
                <a:latin typeface="Arial" panose="020B0604020202020204" pitchFamily="34" charset="0"/>
                <a:cs typeface="Arial" panose="020B0604020202020204" pitchFamily="34" charset="0"/>
              </a:rPr>
              <a:t>every spiritual blessing</a:t>
            </a:r>
            <a:r>
              <a:rPr lang="en-US" sz="4000" dirty="0">
                <a:solidFill>
                  <a:schemeClr val="bg1"/>
                </a:solidFill>
                <a:latin typeface="Arial" panose="020B0604020202020204" pitchFamily="34" charset="0"/>
                <a:cs typeface="Arial" panose="020B0604020202020204" pitchFamily="34" charset="0"/>
              </a:rPr>
              <a:t> in the heavenly places, '</a:t>
            </a:r>
          </a:p>
          <a:p>
            <a:endParaRPr lang="en-US" sz="4000" dirty="0">
              <a:solidFill>
                <a:schemeClr val="bg1"/>
              </a:solidFill>
              <a:latin typeface="Arial" panose="020B0604020202020204" pitchFamily="34" charset="0"/>
              <a:cs typeface="Arial" panose="020B0604020202020204" pitchFamily="34" charset="0"/>
            </a:endParaRPr>
          </a:p>
          <a:p>
            <a:r>
              <a:rPr lang="en-US" sz="4000" dirty="0">
                <a:solidFill>
                  <a:schemeClr val="bg1"/>
                </a:solidFill>
                <a:latin typeface="Arial" panose="020B0604020202020204" pitchFamily="34" charset="0"/>
                <a:cs typeface="Arial" panose="020B0604020202020204" pitchFamily="34" charset="0"/>
              </a:rPr>
              <a:t>Ephesians 1:3</a:t>
            </a:r>
          </a:p>
        </p:txBody>
      </p:sp>
    </p:spTree>
    <p:extLst>
      <p:ext uri="{BB962C8B-B14F-4D97-AF65-F5344CB8AC3E}">
        <p14:creationId xmlns:p14="http://schemas.microsoft.com/office/powerpoint/2010/main" val="1709914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F0C00A-8178-C283-D0DA-2A734921DC91}"/>
            </a:ext>
          </a:extLst>
        </p:cNvPr>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7A708C45-808E-D566-39F6-3B100158B5AC}"/>
              </a:ext>
            </a:extLst>
          </p:cNvPr>
          <p:cNvSpPr/>
          <p:nvPr/>
        </p:nvSpPr>
        <p:spPr>
          <a:xfrm>
            <a:off x="147483" y="127819"/>
            <a:ext cx="11936361" cy="6626942"/>
          </a:xfrm>
          <a:prstGeom prst="roundRect">
            <a:avLst/>
          </a:prstGeom>
          <a:solidFill>
            <a:schemeClr val="tx1">
              <a:alpha val="73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5" name="TextBox 4">
            <a:extLst>
              <a:ext uri="{FF2B5EF4-FFF2-40B4-BE49-F238E27FC236}">
                <a16:creationId xmlns:a16="http://schemas.microsoft.com/office/drawing/2014/main" id="{563B62EA-F2ED-B330-EB54-268A8C48428A}"/>
              </a:ext>
            </a:extLst>
          </p:cNvPr>
          <p:cNvSpPr txBox="1"/>
          <p:nvPr/>
        </p:nvSpPr>
        <p:spPr>
          <a:xfrm>
            <a:off x="255639" y="707922"/>
            <a:ext cx="11661058" cy="4401205"/>
          </a:xfrm>
          <a:prstGeom prst="rect">
            <a:avLst/>
          </a:prstGeom>
          <a:noFill/>
        </p:spPr>
        <p:txBody>
          <a:bodyPr wrap="square" rtlCol="0">
            <a:spAutoFit/>
          </a:bodyPr>
          <a:lstStyle/>
          <a:p>
            <a:pPr algn="ctr"/>
            <a:r>
              <a:rPr lang="en-US" sz="4000" dirty="0">
                <a:solidFill>
                  <a:schemeClr val="bg1"/>
                </a:solidFill>
                <a:latin typeface="Arial" panose="020B0604020202020204" pitchFamily="34" charset="0"/>
                <a:cs typeface="Arial" panose="020B0604020202020204" pitchFamily="34" charset="0"/>
              </a:rPr>
              <a:t>Rejected - Chosen</a:t>
            </a:r>
          </a:p>
          <a:p>
            <a:endParaRPr lang="en-US" sz="4000" dirty="0">
              <a:solidFill>
                <a:schemeClr val="bg1"/>
              </a:solidFill>
              <a:latin typeface="Arial" panose="020B0604020202020204" pitchFamily="34" charset="0"/>
              <a:cs typeface="Arial" panose="020B0604020202020204" pitchFamily="34" charset="0"/>
            </a:endParaRPr>
          </a:p>
          <a:p>
            <a:r>
              <a:rPr lang="en-US" sz="4000" dirty="0">
                <a:solidFill>
                  <a:schemeClr val="bg1"/>
                </a:solidFill>
                <a:latin typeface="Arial" panose="020B0604020202020204" pitchFamily="34" charset="0"/>
                <a:cs typeface="Arial" panose="020B0604020202020204" pitchFamily="34" charset="0"/>
              </a:rPr>
              <a:t>'even </a:t>
            </a:r>
            <a:r>
              <a:rPr lang="en-US" sz="4000" dirty="0">
                <a:highlight>
                  <a:srgbClr val="FFFF00"/>
                </a:highlight>
                <a:latin typeface="Arial" panose="020B0604020202020204" pitchFamily="34" charset="0"/>
                <a:cs typeface="Arial" panose="020B0604020202020204" pitchFamily="34" charset="0"/>
              </a:rPr>
              <a:t>as he chose us in him before the foundation of the world</a:t>
            </a:r>
            <a:r>
              <a:rPr lang="en-US" sz="4000" dirty="0">
                <a:solidFill>
                  <a:schemeClr val="bg1"/>
                </a:solidFill>
                <a:latin typeface="Arial" panose="020B0604020202020204" pitchFamily="34" charset="0"/>
                <a:cs typeface="Arial" panose="020B0604020202020204" pitchFamily="34" charset="0"/>
              </a:rPr>
              <a:t>, that we should be holy and blameless before him.'</a:t>
            </a:r>
          </a:p>
          <a:p>
            <a:endParaRPr lang="en-US" sz="4000" dirty="0">
              <a:solidFill>
                <a:schemeClr val="bg1"/>
              </a:solidFill>
              <a:latin typeface="Arial" panose="020B0604020202020204" pitchFamily="34" charset="0"/>
              <a:cs typeface="Arial" panose="020B0604020202020204" pitchFamily="34" charset="0"/>
            </a:endParaRPr>
          </a:p>
          <a:p>
            <a:r>
              <a:rPr lang="en-US" sz="4000" dirty="0">
                <a:solidFill>
                  <a:schemeClr val="bg1"/>
                </a:solidFill>
                <a:latin typeface="Arial" panose="020B0604020202020204" pitchFamily="34" charset="0"/>
                <a:cs typeface="Arial" panose="020B0604020202020204" pitchFamily="34" charset="0"/>
              </a:rPr>
              <a:t>Ephesians 1:4</a:t>
            </a:r>
          </a:p>
        </p:txBody>
      </p:sp>
    </p:spTree>
    <p:extLst>
      <p:ext uri="{BB962C8B-B14F-4D97-AF65-F5344CB8AC3E}">
        <p14:creationId xmlns:p14="http://schemas.microsoft.com/office/powerpoint/2010/main" val="4118534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F60504-C22B-E614-7955-047DFD595124}"/>
            </a:ext>
          </a:extLst>
        </p:cNvPr>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4BCE6613-477D-178C-E134-25E74B3FBB32}"/>
              </a:ext>
            </a:extLst>
          </p:cNvPr>
          <p:cNvSpPr/>
          <p:nvPr/>
        </p:nvSpPr>
        <p:spPr>
          <a:xfrm>
            <a:off x="147483" y="127819"/>
            <a:ext cx="11936361" cy="6626942"/>
          </a:xfrm>
          <a:prstGeom prst="roundRect">
            <a:avLst/>
          </a:prstGeom>
          <a:solidFill>
            <a:schemeClr val="tx1">
              <a:alpha val="73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5" name="TextBox 4">
            <a:extLst>
              <a:ext uri="{FF2B5EF4-FFF2-40B4-BE49-F238E27FC236}">
                <a16:creationId xmlns:a16="http://schemas.microsoft.com/office/drawing/2014/main" id="{8AF1AFA2-E728-FBD1-DEE5-12AF5D059B1C}"/>
              </a:ext>
            </a:extLst>
          </p:cNvPr>
          <p:cNvSpPr txBox="1"/>
          <p:nvPr/>
        </p:nvSpPr>
        <p:spPr>
          <a:xfrm>
            <a:off x="255639" y="707922"/>
            <a:ext cx="11661058" cy="5016758"/>
          </a:xfrm>
          <a:prstGeom prst="rect">
            <a:avLst/>
          </a:prstGeom>
          <a:noFill/>
        </p:spPr>
        <p:txBody>
          <a:bodyPr wrap="square" rtlCol="0">
            <a:spAutoFit/>
          </a:bodyPr>
          <a:lstStyle/>
          <a:p>
            <a:pPr algn="ctr"/>
            <a:r>
              <a:rPr lang="en-US" sz="4000" dirty="0">
                <a:solidFill>
                  <a:schemeClr val="bg1"/>
                </a:solidFill>
                <a:latin typeface="Arial" panose="020B0604020202020204" pitchFamily="34" charset="0"/>
                <a:cs typeface="Arial" panose="020B0604020202020204" pitchFamily="34" charset="0"/>
              </a:rPr>
              <a:t>Orphans - Adopted</a:t>
            </a:r>
          </a:p>
          <a:p>
            <a:endParaRPr lang="en-US" sz="4000" dirty="0">
              <a:solidFill>
                <a:schemeClr val="bg1"/>
              </a:solidFill>
              <a:latin typeface="Arial" panose="020B0604020202020204" pitchFamily="34" charset="0"/>
              <a:cs typeface="Arial" panose="020B0604020202020204" pitchFamily="34" charset="0"/>
            </a:endParaRPr>
          </a:p>
          <a:p>
            <a:r>
              <a:rPr lang="en-US" sz="4000" dirty="0">
                <a:solidFill>
                  <a:schemeClr val="bg1"/>
                </a:solidFill>
                <a:latin typeface="Arial" panose="020B0604020202020204" pitchFamily="34" charset="0"/>
                <a:cs typeface="Arial" panose="020B0604020202020204" pitchFamily="34" charset="0"/>
              </a:rPr>
              <a:t>‘In love he </a:t>
            </a:r>
            <a:r>
              <a:rPr lang="en-US" sz="4000" dirty="0">
                <a:highlight>
                  <a:srgbClr val="FFFF00"/>
                </a:highlight>
                <a:latin typeface="Arial" panose="020B0604020202020204" pitchFamily="34" charset="0"/>
                <a:cs typeface="Arial" panose="020B0604020202020204" pitchFamily="34" charset="0"/>
              </a:rPr>
              <a:t>predestined us for adoption</a:t>
            </a:r>
            <a:r>
              <a:rPr lang="en-US" sz="4000" dirty="0">
                <a:solidFill>
                  <a:schemeClr val="bg1"/>
                </a:solidFill>
                <a:latin typeface="Arial" panose="020B0604020202020204" pitchFamily="34" charset="0"/>
                <a:cs typeface="Arial" panose="020B0604020202020204" pitchFamily="34" charset="0"/>
              </a:rPr>
              <a:t> to himself as sons through Jesus Christ, according to the purpose of his will, '</a:t>
            </a:r>
          </a:p>
          <a:p>
            <a:endParaRPr lang="en-US" sz="4000" dirty="0">
              <a:solidFill>
                <a:schemeClr val="bg1"/>
              </a:solidFill>
              <a:latin typeface="Arial" panose="020B0604020202020204" pitchFamily="34" charset="0"/>
              <a:cs typeface="Arial" panose="020B0604020202020204" pitchFamily="34" charset="0"/>
            </a:endParaRPr>
          </a:p>
          <a:p>
            <a:r>
              <a:rPr lang="en-US" sz="4000" dirty="0">
                <a:solidFill>
                  <a:schemeClr val="bg1"/>
                </a:solidFill>
                <a:latin typeface="Arial" panose="020B0604020202020204" pitchFamily="34" charset="0"/>
                <a:cs typeface="Arial" panose="020B0604020202020204" pitchFamily="34" charset="0"/>
              </a:rPr>
              <a:t>Ephesians 1:5</a:t>
            </a:r>
          </a:p>
          <a:p>
            <a:endParaRPr lang="en-US" sz="4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0150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7FAAAD-E493-AECD-74AD-D041464A2B02}"/>
            </a:ext>
          </a:extLst>
        </p:cNvPr>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0D22FDF1-D54D-D2F7-F550-973DF8B90B52}"/>
              </a:ext>
            </a:extLst>
          </p:cNvPr>
          <p:cNvSpPr/>
          <p:nvPr/>
        </p:nvSpPr>
        <p:spPr>
          <a:xfrm>
            <a:off x="147483" y="127819"/>
            <a:ext cx="11936361" cy="6626942"/>
          </a:xfrm>
          <a:prstGeom prst="roundRect">
            <a:avLst/>
          </a:prstGeom>
          <a:solidFill>
            <a:schemeClr val="tx1">
              <a:alpha val="73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5" name="TextBox 4">
            <a:extLst>
              <a:ext uri="{FF2B5EF4-FFF2-40B4-BE49-F238E27FC236}">
                <a16:creationId xmlns:a16="http://schemas.microsoft.com/office/drawing/2014/main" id="{D4171186-BDEF-A3C6-AF06-A0228948A771}"/>
              </a:ext>
            </a:extLst>
          </p:cNvPr>
          <p:cNvSpPr txBox="1"/>
          <p:nvPr/>
        </p:nvSpPr>
        <p:spPr>
          <a:xfrm>
            <a:off x="255639" y="707922"/>
            <a:ext cx="11661058" cy="3785652"/>
          </a:xfrm>
          <a:prstGeom prst="rect">
            <a:avLst/>
          </a:prstGeom>
          <a:noFill/>
        </p:spPr>
        <p:txBody>
          <a:bodyPr wrap="square" rtlCol="0">
            <a:spAutoFit/>
          </a:bodyPr>
          <a:lstStyle/>
          <a:p>
            <a:pPr algn="ctr"/>
            <a:r>
              <a:rPr lang="en-US" sz="4000" dirty="0">
                <a:solidFill>
                  <a:schemeClr val="bg1"/>
                </a:solidFill>
                <a:latin typeface="Arial" panose="020B0604020202020204" pitchFamily="34" charset="0"/>
                <a:cs typeface="Arial" panose="020B0604020202020204" pitchFamily="34" charset="0"/>
              </a:rPr>
              <a:t>Performance - Grace</a:t>
            </a:r>
          </a:p>
          <a:p>
            <a:endParaRPr lang="en-US" sz="4000" dirty="0">
              <a:solidFill>
                <a:schemeClr val="bg1"/>
              </a:solidFill>
              <a:latin typeface="Arial" panose="020B0604020202020204" pitchFamily="34" charset="0"/>
              <a:cs typeface="Arial" panose="020B0604020202020204" pitchFamily="34" charset="0"/>
            </a:endParaRPr>
          </a:p>
          <a:p>
            <a:r>
              <a:rPr lang="en-US" sz="4000" dirty="0">
                <a:solidFill>
                  <a:schemeClr val="bg1"/>
                </a:solidFill>
                <a:latin typeface="Arial" panose="020B0604020202020204" pitchFamily="34" charset="0"/>
                <a:cs typeface="Arial" panose="020B0604020202020204" pitchFamily="34" charset="0"/>
              </a:rPr>
              <a:t>'to the praise of </a:t>
            </a:r>
            <a:r>
              <a:rPr lang="en-US" sz="4000" dirty="0">
                <a:highlight>
                  <a:srgbClr val="FFFF00"/>
                </a:highlight>
                <a:latin typeface="Arial" panose="020B0604020202020204" pitchFamily="34" charset="0"/>
                <a:cs typeface="Arial" panose="020B0604020202020204" pitchFamily="34" charset="0"/>
              </a:rPr>
              <a:t>his glorious grace</a:t>
            </a:r>
            <a:r>
              <a:rPr lang="en-US" sz="4000" dirty="0">
                <a:solidFill>
                  <a:schemeClr val="bg1"/>
                </a:solidFill>
                <a:latin typeface="Arial" panose="020B0604020202020204" pitchFamily="34" charset="0"/>
                <a:cs typeface="Arial" panose="020B0604020202020204" pitchFamily="34" charset="0"/>
              </a:rPr>
              <a:t>, with which he has blessed us in the Beloved. '</a:t>
            </a:r>
          </a:p>
          <a:p>
            <a:endParaRPr lang="en-US" sz="4000" dirty="0">
              <a:solidFill>
                <a:schemeClr val="bg1"/>
              </a:solidFill>
              <a:latin typeface="Arial" panose="020B0604020202020204" pitchFamily="34" charset="0"/>
              <a:cs typeface="Arial" panose="020B0604020202020204" pitchFamily="34" charset="0"/>
            </a:endParaRPr>
          </a:p>
          <a:p>
            <a:r>
              <a:rPr lang="en-US" sz="4000" dirty="0">
                <a:solidFill>
                  <a:schemeClr val="bg1"/>
                </a:solidFill>
                <a:latin typeface="Arial" panose="020B0604020202020204" pitchFamily="34" charset="0"/>
                <a:cs typeface="Arial" panose="020B0604020202020204" pitchFamily="34" charset="0"/>
              </a:rPr>
              <a:t>Ephesians 1:6</a:t>
            </a:r>
          </a:p>
        </p:txBody>
      </p:sp>
    </p:spTree>
    <p:extLst>
      <p:ext uri="{BB962C8B-B14F-4D97-AF65-F5344CB8AC3E}">
        <p14:creationId xmlns:p14="http://schemas.microsoft.com/office/powerpoint/2010/main" val="1795080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F51EFB-5F3D-F4F4-2848-347D68401DF5}"/>
            </a:ext>
          </a:extLst>
        </p:cNvPr>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70B1CF30-D8D2-34B0-0B34-37234356901B}"/>
              </a:ext>
            </a:extLst>
          </p:cNvPr>
          <p:cNvSpPr/>
          <p:nvPr/>
        </p:nvSpPr>
        <p:spPr>
          <a:xfrm>
            <a:off x="147483" y="127819"/>
            <a:ext cx="11936361" cy="6626942"/>
          </a:xfrm>
          <a:prstGeom prst="roundRect">
            <a:avLst/>
          </a:prstGeom>
          <a:solidFill>
            <a:schemeClr val="tx1">
              <a:alpha val="73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5" name="TextBox 4">
            <a:extLst>
              <a:ext uri="{FF2B5EF4-FFF2-40B4-BE49-F238E27FC236}">
                <a16:creationId xmlns:a16="http://schemas.microsoft.com/office/drawing/2014/main" id="{E6CADAE1-53DC-908A-2D9B-DB906367465A}"/>
              </a:ext>
            </a:extLst>
          </p:cNvPr>
          <p:cNvSpPr txBox="1"/>
          <p:nvPr/>
        </p:nvSpPr>
        <p:spPr>
          <a:xfrm>
            <a:off x="255639" y="707922"/>
            <a:ext cx="11661058" cy="3785652"/>
          </a:xfrm>
          <a:prstGeom prst="rect">
            <a:avLst/>
          </a:prstGeom>
          <a:noFill/>
        </p:spPr>
        <p:txBody>
          <a:bodyPr wrap="square" rtlCol="0">
            <a:spAutoFit/>
          </a:bodyPr>
          <a:lstStyle/>
          <a:p>
            <a:pPr algn="ctr"/>
            <a:r>
              <a:rPr lang="en-US" sz="4000" dirty="0">
                <a:solidFill>
                  <a:schemeClr val="bg1"/>
                </a:solidFill>
                <a:latin typeface="Arial" panose="020B0604020202020204" pitchFamily="34" charset="0"/>
                <a:cs typeface="Arial" panose="020B0604020202020204" pitchFamily="34" charset="0"/>
              </a:rPr>
              <a:t>Performance - Grace</a:t>
            </a:r>
          </a:p>
          <a:p>
            <a:endParaRPr lang="en-US" sz="4000" dirty="0">
              <a:solidFill>
                <a:schemeClr val="bg1"/>
              </a:solidFill>
              <a:latin typeface="Arial" panose="020B0604020202020204" pitchFamily="34" charset="0"/>
              <a:cs typeface="Arial" panose="020B0604020202020204" pitchFamily="34" charset="0"/>
            </a:endParaRPr>
          </a:p>
          <a:p>
            <a:r>
              <a:rPr lang="en-US" sz="4000" dirty="0">
                <a:solidFill>
                  <a:schemeClr val="bg1"/>
                </a:solidFill>
                <a:latin typeface="Arial" panose="020B0604020202020204" pitchFamily="34" charset="0"/>
                <a:cs typeface="Arial" panose="020B0604020202020204" pitchFamily="34" charset="0"/>
              </a:rPr>
              <a:t>'to the praise of </a:t>
            </a:r>
            <a:r>
              <a:rPr lang="en-US" sz="4000" dirty="0">
                <a:highlight>
                  <a:srgbClr val="FFFF00"/>
                </a:highlight>
                <a:latin typeface="Arial" panose="020B0604020202020204" pitchFamily="34" charset="0"/>
                <a:cs typeface="Arial" panose="020B0604020202020204" pitchFamily="34" charset="0"/>
              </a:rPr>
              <a:t>his glorious grace</a:t>
            </a:r>
            <a:r>
              <a:rPr lang="en-US" sz="4000" dirty="0">
                <a:solidFill>
                  <a:schemeClr val="bg1"/>
                </a:solidFill>
                <a:latin typeface="Arial" panose="020B0604020202020204" pitchFamily="34" charset="0"/>
                <a:cs typeface="Arial" panose="020B0604020202020204" pitchFamily="34" charset="0"/>
              </a:rPr>
              <a:t>, with which he has blessed us in the Beloved. '</a:t>
            </a:r>
          </a:p>
          <a:p>
            <a:endParaRPr lang="en-US" sz="4000" dirty="0">
              <a:solidFill>
                <a:schemeClr val="bg1"/>
              </a:solidFill>
              <a:latin typeface="Arial" panose="020B0604020202020204" pitchFamily="34" charset="0"/>
              <a:cs typeface="Arial" panose="020B0604020202020204" pitchFamily="34" charset="0"/>
            </a:endParaRPr>
          </a:p>
          <a:p>
            <a:r>
              <a:rPr lang="en-US" sz="4000" dirty="0">
                <a:solidFill>
                  <a:schemeClr val="bg1"/>
                </a:solidFill>
                <a:latin typeface="Arial" panose="020B0604020202020204" pitchFamily="34" charset="0"/>
                <a:cs typeface="Arial" panose="020B0604020202020204" pitchFamily="34" charset="0"/>
              </a:rPr>
              <a:t>Ephesians 1:6</a:t>
            </a:r>
          </a:p>
        </p:txBody>
      </p:sp>
    </p:spTree>
    <p:extLst>
      <p:ext uri="{BB962C8B-B14F-4D97-AF65-F5344CB8AC3E}">
        <p14:creationId xmlns:p14="http://schemas.microsoft.com/office/powerpoint/2010/main" val="25852775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84</TotalTime>
  <Words>755</Words>
  <Application>Microsoft Office PowerPoint</Application>
  <PresentationFormat>Widescreen</PresentationFormat>
  <Paragraphs>70</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Aptos</vt:lpstr>
      <vt:lpstr>Aptos Display</vt:lpstr>
      <vt:lpstr>Arial</vt:lpstr>
      <vt:lpstr>Office Theme</vt:lpstr>
      <vt:lpstr>For Him!!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Andre Greyling</dc:creator>
  <cp:lastModifiedBy>Andre Greyling</cp:lastModifiedBy>
  <cp:revision>1</cp:revision>
  <dcterms:created xsi:type="dcterms:W3CDTF">2025-03-16T03:56:32Z</dcterms:created>
  <dcterms:modified xsi:type="dcterms:W3CDTF">2025-03-22T19:11:11Z</dcterms:modified>
</cp:coreProperties>
</file>