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6" r:id="rId5"/>
    <p:sldId id="265" r:id="rId6"/>
    <p:sldId id="258" r:id="rId7"/>
    <p:sldId id="259" r:id="rId8"/>
    <p:sldId id="261" r:id="rId9"/>
    <p:sldId id="263" r:id="rId10"/>
    <p:sldId id="260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4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A3B3-B243-B690-9220-D3339C2AE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A53D23-CDBB-93CF-6B45-5FD798BC2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74544-6156-35A8-0D38-087C901FE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5A602-438B-F3A6-80BA-BEB58944E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D218D-8E21-4342-2102-F3E65E4A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686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26F0C-F8FF-6247-0108-6D6B3B99D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829AC-399B-2EAC-7597-3C8EF235B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22B21-F1BF-4261-8BF1-5FD4539A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BF416-3930-02C2-77DB-491C8C39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79B7B-360E-CA43-5D31-6E01B945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669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B8383-63FB-1E1C-AA7E-3E3711E3A8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3E9EE1-6334-4F73-BF4F-7D80704AF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1D7BD-B82D-B908-5635-5B912CBC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754EB-FA79-8BBC-E8F9-4DE623DEF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09CE9-0968-D574-3AC4-80EAC1FD0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323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8A7B-9C73-AF1E-2540-0FEACF183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28EFD-B081-79E7-C16F-FE3CFEAB5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CDF0A-D656-784F-56D3-7318FC35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03B52-BE04-40C7-4991-4EF8359A3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889BC-602C-9A51-D6A9-635801151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1723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10A05-BF02-8F62-998C-4E52CCF22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3FB49-74F4-4959-4CE9-7F9CF21CC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C2B14-7B25-8CE2-8137-6E71B86F5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5FC4A-F980-A668-4570-1AAA0572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5EA18-9565-4875-ADAC-EDC16F63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850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F8BA4-27BE-0BEA-6BE5-E3DA41B3F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34479-B626-ACDE-507C-0C3E22944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CFBE7B-295B-9769-D428-1DFA66773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E1C0C-FF53-FDB4-4187-E5B674932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8738A-DCA6-A5B2-C647-38C992F01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CF755-5C4C-5EA2-E747-398189244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657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EEE73-FC08-7703-633B-CDB7A755B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9A9C9-DB11-D891-334D-0861F80E35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08AB7-E27C-9CB9-E24B-BF044E4C0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8971A-A597-486F-9573-2C9E96634F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9B9F21-DDF3-834A-AD2A-62493C0957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4E6AEF-BD38-EA52-FF82-F20BA83B2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B5B897-A3D0-9E32-0C56-600756D7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6FBD5-F233-4A3B-F329-119AD838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7175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0B7C6-DC7D-92AC-1C23-2A254E9EE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95D90C-A978-FA8D-F665-3257D0EBC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C455F7-3605-6E67-6D06-545C23D7E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130D0F-9D9C-7E41-3093-A2C0131F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4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5E998D-556B-EC32-4BCD-EEEB00A51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984D78-DE9D-6BAC-B1E1-DA16814C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FE01FD-5C37-B900-2B5F-6CA80488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15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0F2E5-EB1B-3928-DECC-367A1D9E3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90E43-28D2-E628-348D-135057F77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5D3044-13E3-102D-875C-FC44C30ED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69C15-4534-4782-E2CC-9F3552AB9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2213F-D7FC-B6FD-90E9-06ABAEB1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D3C89-808C-52F3-366A-D5474C87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3801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65C9A-1ED6-981B-C57F-EDDEC33D6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07A866-BF86-F037-215A-4F0A03D253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26AD04-7AEF-7FC2-6A3B-E0AA3DBB2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798A5-C5C0-C2F0-0BCA-1FD39751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4B944-75D0-0F18-3CF7-B6272977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12E97-1E79-18F2-7E42-9A33343C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3308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6943E8-AF35-D13D-4504-B3E7FB80A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37F04-7D91-72CC-E672-F4DA4CFA6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8114F-4AB3-E692-26A7-60A792FC1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45A386-B1E8-4A66-8758-AB236F939766}" type="datetimeFigureOut">
              <a:rPr lang="en-ZA" smtClean="0"/>
              <a:t>2025/03/16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EBACCB-616A-77A4-F191-9FFD59175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8B1CF-BC02-934D-BC6E-5BAE9AE2C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FD99A-C0FC-47F9-9B25-116D5E1D273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116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9735-A849-33FB-9A4A-9540E9B8A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7189" y="3341862"/>
            <a:ext cx="9144000" cy="2387600"/>
          </a:xfrm>
        </p:spPr>
        <p:txBody>
          <a:bodyPr/>
          <a:lstStyle/>
          <a:p>
            <a:r>
              <a:rPr lang="en-ZA" dirty="0">
                <a:solidFill>
                  <a:schemeClr val="bg1"/>
                </a:solidFill>
              </a:rPr>
              <a:t>God for us!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75F97-59CD-F8E5-881C-F311B4DAB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27189" y="5821537"/>
            <a:ext cx="9144000" cy="1655762"/>
          </a:xfrm>
        </p:spPr>
        <p:txBody>
          <a:bodyPr/>
          <a:lstStyle/>
          <a:p>
            <a:r>
              <a:rPr lang="en-ZA" dirty="0">
                <a:solidFill>
                  <a:schemeClr val="bg1"/>
                </a:solidFill>
              </a:rPr>
              <a:t>André Greyling </a:t>
            </a:r>
          </a:p>
          <a:p>
            <a:r>
              <a:rPr lang="en-ZA" dirty="0">
                <a:solidFill>
                  <a:schemeClr val="bg1"/>
                </a:solidFill>
              </a:rPr>
              <a:t>16 March 2025</a:t>
            </a:r>
          </a:p>
        </p:txBody>
      </p:sp>
    </p:spTree>
    <p:extLst>
      <p:ext uri="{BB962C8B-B14F-4D97-AF65-F5344CB8AC3E}">
        <p14:creationId xmlns:p14="http://schemas.microsoft.com/office/powerpoint/2010/main" val="3574239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C3AB4-B5DD-CE86-45DD-F922CDD531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6C52971-90EF-786A-E3C7-2318504F64BB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F517E-1DE3-7748-0834-85415937E7B9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Step boldly into what God has for you.</a:t>
            </a:r>
          </a:p>
        </p:txBody>
      </p:sp>
    </p:spTree>
    <p:extLst>
      <p:ext uri="{BB962C8B-B14F-4D97-AF65-F5344CB8AC3E}">
        <p14:creationId xmlns:p14="http://schemas.microsoft.com/office/powerpoint/2010/main" val="4168172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B0D1E-A2C4-DC6D-34C6-401B7CC79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4C7F53A-72A6-61F5-26FE-5207A8B6270E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E8DDE-B62F-D0BA-1CF5-4E8302AE3F3C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Step boldly into what God has for you.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D1082F-B57C-F20F-4C7C-018DE3A85267}"/>
              </a:ext>
            </a:extLst>
          </p:cNvPr>
          <p:cNvSpPr txBox="1"/>
          <p:nvPr/>
        </p:nvSpPr>
        <p:spPr>
          <a:xfrm>
            <a:off x="255639" y="2148350"/>
            <a:ext cx="116610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'For we are his workmanship, created in Christ Jesus for good works, which God prepared beforehand</a:t>
            </a:r>
            <a:r>
              <a:rPr lang="en-US" sz="4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that we should walk in them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‘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Ephesians 2:10		</a:t>
            </a:r>
          </a:p>
        </p:txBody>
      </p:sp>
    </p:spTree>
    <p:extLst>
      <p:ext uri="{BB962C8B-B14F-4D97-AF65-F5344CB8AC3E}">
        <p14:creationId xmlns:p14="http://schemas.microsoft.com/office/powerpoint/2010/main" val="289483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B97BB7-8964-2871-B21E-D307FA5C1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5E4759E-2FA7-942A-4C09-C4BF324DA189}"/>
              </a:ext>
            </a:extLst>
          </p:cNvPr>
          <p:cNvSpPr/>
          <p:nvPr/>
        </p:nvSpPr>
        <p:spPr>
          <a:xfrm>
            <a:off x="0" y="14454"/>
            <a:ext cx="12191999" cy="6843546"/>
          </a:xfrm>
          <a:prstGeom prst="roundRect">
            <a:avLst/>
          </a:prstGeom>
          <a:solidFill>
            <a:schemeClr val="tx1">
              <a:alpha val="9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6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FB9834-B4FE-D6C6-328A-14B32076F4EE}"/>
              </a:ext>
            </a:extLst>
          </p:cNvPr>
          <p:cNvSpPr txBox="1"/>
          <p:nvPr/>
        </p:nvSpPr>
        <p:spPr>
          <a:xfrm>
            <a:off x="383459" y="228110"/>
            <a:ext cx="1166105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'He who did not spare his own Son but gave him up for us all, how will he not also with him graciously give us all things? 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shall bring any charge against God’s elect? It is God who justifies. 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is to condemn? Christ Jesus is the one who died—more than that, who was raised— who is at the right hand of God, who indeed is interceding for us. </a:t>
            </a:r>
          </a:p>
          <a:p>
            <a:r>
              <a:rPr lang="en-US" sz="36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Who shall separate us from the love of Christ?</a:t>
            </a: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Shall tribulation, or distress, or persecution, or famine, or nakedness, or danger, or sword? ‘</a:t>
            </a:r>
          </a:p>
          <a:p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Romans 8:32-35</a:t>
            </a:r>
          </a:p>
        </p:txBody>
      </p:sp>
    </p:spTree>
    <p:extLst>
      <p:ext uri="{BB962C8B-B14F-4D97-AF65-F5344CB8AC3E}">
        <p14:creationId xmlns:p14="http://schemas.microsoft.com/office/powerpoint/2010/main" val="7371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586175A-659C-900E-2571-8CFAFCAF4977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31AC0-1611-56FC-D0BF-3932CAC52A23}"/>
              </a:ext>
            </a:extLst>
          </p:cNvPr>
          <p:cNvSpPr txBox="1"/>
          <p:nvPr/>
        </p:nvSpPr>
        <p:spPr>
          <a:xfrm>
            <a:off x="255639" y="1091380"/>
            <a:ext cx="1166105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'What then shall we say to these things? If God is for us, who can be against us? '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Romans 8:31</a:t>
            </a:r>
          </a:p>
        </p:txBody>
      </p:sp>
    </p:spTree>
    <p:extLst>
      <p:ext uri="{BB962C8B-B14F-4D97-AF65-F5344CB8AC3E}">
        <p14:creationId xmlns:p14="http://schemas.microsoft.com/office/powerpoint/2010/main" val="298288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98A47-4211-1B15-BCA9-2B75EF196C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015C6D7-2155-3B0F-EDF0-66852D7A89BF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E56826-3098-1767-3519-F51D818F7821}"/>
              </a:ext>
            </a:extLst>
          </p:cNvPr>
          <p:cNvSpPr txBox="1"/>
          <p:nvPr/>
        </p:nvSpPr>
        <p:spPr>
          <a:xfrm>
            <a:off x="255639" y="707922"/>
            <a:ext cx="116610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 - Let’s my People go!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Joshua – Be Bold and Courageous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Gideon – The Lord is with you, O mighty man of Valor</a:t>
            </a:r>
          </a:p>
        </p:txBody>
      </p:sp>
    </p:spTree>
    <p:extLst>
      <p:ext uri="{BB962C8B-B14F-4D97-AF65-F5344CB8AC3E}">
        <p14:creationId xmlns:p14="http://schemas.microsoft.com/office/powerpoint/2010/main" val="395654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4264B-0C7C-BFDC-D760-70A4DB546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B5265CC-B7B6-D412-7399-CA8FF43F0E65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8D0E4-DCE5-22F3-B33C-BF3F4C1113A2}"/>
              </a:ext>
            </a:extLst>
          </p:cNvPr>
          <p:cNvSpPr txBox="1"/>
          <p:nvPr/>
        </p:nvSpPr>
        <p:spPr>
          <a:xfrm>
            <a:off x="255639" y="707922"/>
            <a:ext cx="1166105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 of Romans: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i="0" dirty="0">
                <a:solidFill>
                  <a:srgbClr val="EEF0FF"/>
                </a:solidFill>
                <a:effectLst/>
                <a:latin typeface="Google Sans"/>
              </a:rPr>
              <a:t>God's Righteousness and the Gospel</a:t>
            </a:r>
            <a:endParaRPr lang="en-US" sz="40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ZA" sz="4000" b="1" i="0" dirty="0">
                <a:solidFill>
                  <a:srgbClr val="EEF0FF"/>
                </a:solidFill>
                <a:effectLst/>
                <a:latin typeface="Google Sans"/>
              </a:rPr>
              <a:t>The Universality of Sin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ZA" sz="4000" b="1" i="0" dirty="0">
                <a:solidFill>
                  <a:srgbClr val="EEF0FF"/>
                </a:solidFill>
                <a:effectLst/>
                <a:latin typeface="Google Sans"/>
              </a:rPr>
              <a:t>Justification by Faith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i="0" dirty="0">
                <a:solidFill>
                  <a:srgbClr val="EEF0FF"/>
                </a:solidFill>
                <a:effectLst/>
                <a:latin typeface="Google Sans"/>
              </a:rPr>
              <a:t>The Role of the Holy Spirit</a:t>
            </a:r>
            <a:endParaRPr lang="en-US" sz="40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ZA" sz="4000" b="1" i="0" dirty="0">
                <a:solidFill>
                  <a:srgbClr val="EEF0FF"/>
                </a:solidFill>
                <a:effectLst/>
                <a:latin typeface="Google Sans"/>
              </a:rPr>
              <a:t>Hope and Assurance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91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FC87C-C729-46E9-E6A3-1E01F17C85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0737C1A-0DD9-C705-9814-145CEC910B73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03EE25-A5F8-8249-F8F0-504F3EFCCF86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Don’t fixate on what is temporary.</a:t>
            </a:r>
          </a:p>
        </p:txBody>
      </p:sp>
    </p:spTree>
    <p:extLst>
      <p:ext uri="{BB962C8B-B14F-4D97-AF65-F5344CB8AC3E}">
        <p14:creationId xmlns:p14="http://schemas.microsoft.com/office/powerpoint/2010/main" val="3523916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5EF438-DC04-6534-DF7B-630DA4AD9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66DF530-10EB-1719-7FE8-B37A5D69AA3A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91773-C458-6489-912A-8EC73DD0FDA5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Don’t fixate on what is temporary.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D95EAD-46C5-1A2B-5070-F8FA14232236}"/>
              </a:ext>
            </a:extLst>
          </p:cNvPr>
          <p:cNvSpPr txBox="1"/>
          <p:nvPr/>
        </p:nvSpPr>
        <p:spPr>
          <a:xfrm>
            <a:off x="255639" y="2109021"/>
            <a:ext cx="1166105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'So we are always of good courage. We know that while we are at home in the body we are away from the Lord, </a:t>
            </a:r>
            <a:r>
              <a:rPr lang="en-US" sz="4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 we walk by faith, not by sight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‘</a:t>
            </a:r>
          </a:p>
          <a:p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2 Corinthians 5:6-7</a:t>
            </a:r>
          </a:p>
        </p:txBody>
      </p:sp>
    </p:spTree>
    <p:extLst>
      <p:ext uri="{BB962C8B-B14F-4D97-AF65-F5344CB8AC3E}">
        <p14:creationId xmlns:p14="http://schemas.microsoft.com/office/powerpoint/2010/main" val="2196191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8108C-B7B5-2847-32BE-B927C06D2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2361074-E894-3FDD-9E00-C751B64FFB6A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755762-CA58-7E93-6ECB-1EE84ED330A4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Dwell on what is Eternal.</a:t>
            </a:r>
          </a:p>
        </p:txBody>
      </p:sp>
    </p:spTree>
    <p:extLst>
      <p:ext uri="{BB962C8B-B14F-4D97-AF65-F5344CB8AC3E}">
        <p14:creationId xmlns:p14="http://schemas.microsoft.com/office/powerpoint/2010/main" val="109303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93AE5-E63A-6554-F6F4-0C11175B4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C39B851-01E1-BB89-4996-6A0452F5234D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73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0A5681-39FF-013D-F1BC-F6180A1854AB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Dwell on what is Eternal.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1CC801-7414-3CC7-EBB7-15FDC2E07B4E}"/>
              </a:ext>
            </a:extLst>
          </p:cNvPr>
          <p:cNvSpPr txBox="1"/>
          <p:nvPr/>
        </p:nvSpPr>
        <p:spPr>
          <a:xfrm>
            <a:off x="221228" y="3279062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Eternal – Internal - External</a:t>
            </a:r>
          </a:p>
        </p:txBody>
      </p:sp>
    </p:spTree>
    <p:extLst>
      <p:ext uri="{BB962C8B-B14F-4D97-AF65-F5344CB8AC3E}">
        <p14:creationId xmlns:p14="http://schemas.microsoft.com/office/powerpoint/2010/main" val="392924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98E96-F50E-213D-9410-80F2BC484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2728ECC-7CC6-5654-6FB4-83C2D5C1B392}"/>
              </a:ext>
            </a:extLst>
          </p:cNvPr>
          <p:cNvSpPr/>
          <p:nvPr/>
        </p:nvSpPr>
        <p:spPr>
          <a:xfrm>
            <a:off x="147483" y="127819"/>
            <a:ext cx="11936361" cy="6626942"/>
          </a:xfrm>
          <a:prstGeom prst="roundRect">
            <a:avLst/>
          </a:prstGeom>
          <a:solidFill>
            <a:schemeClr val="tx1">
              <a:alpha val="81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23AEDC-3FFB-D630-2C7A-43D45930FF71}"/>
              </a:ext>
            </a:extLst>
          </p:cNvPr>
          <p:cNvSpPr txBox="1"/>
          <p:nvPr/>
        </p:nvSpPr>
        <p:spPr>
          <a:xfrm>
            <a:off x="255639" y="1091380"/>
            <a:ext cx="11661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Dwell on what is Eternal.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23C003-65C0-61C8-4061-515711006321}"/>
              </a:ext>
            </a:extLst>
          </p:cNvPr>
          <p:cNvSpPr txBox="1"/>
          <p:nvPr/>
        </p:nvSpPr>
        <p:spPr>
          <a:xfrm>
            <a:off x="221228" y="3279062"/>
            <a:ext cx="116610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“I've read the last page of the Bible, </a:t>
            </a:r>
            <a:r>
              <a:rPr lang="en-US" sz="40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it's all going to turn out all right.</a:t>
            </a: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― Billy Graham</a:t>
            </a:r>
          </a:p>
        </p:txBody>
      </p:sp>
    </p:spTree>
    <p:extLst>
      <p:ext uri="{BB962C8B-B14F-4D97-AF65-F5344CB8AC3E}">
        <p14:creationId xmlns:p14="http://schemas.microsoft.com/office/powerpoint/2010/main" val="27851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383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Google Sans</vt:lpstr>
      <vt:lpstr>Office Theme</vt:lpstr>
      <vt:lpstr>God for us!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 Greyling</dc:creator>
  <cp:lastModifiedBy>Andre Greyling</cp:lastModifiedBy>
  <cp:revision>1</cp:revision>
  <dcterms:created xsi:type="dcterms:W3CDTF">2025-03-16T03:56:32Z</dcterms:created>
  <dcterms:modified xsi:type="dcterms:W3CDTF">2025-03-16T04:53:11Z</dcterms:modified>
</cp:coreProperties>
</file>